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73783-7642-4F91-A0F0-685AC62EEF0A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7E16-03C5-4450-AD46-1CB8B610B44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77AE-3919-4824-B3A4-D625357EE879}" type="datetimeFigureOut">
              <a:rPr lang="en-US" smtClean="0"/>
              <a:pPr/>
              <a:t>3/17/2011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75D8-F043-43A1-9A55-7317B397B72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arrots And Garden F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1962"/>
            <a:ext cx="4286280" cy="644553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VEGETABLES</a:t>
            </a:r>
            <a:endParaRPr lang="en-AU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ORIGIN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071810"/>
            <a:ext cx="8229600" cy="4525963"/>
          </a:xfrm>
        </p:spPr>
        <p:txBody>
          <a:bodyPr/>
          <a:lstStyle/>
          <a:p>
            <a:r>
              <a:rPr lang="en-US" dirty="0" smtClean="0"/>
              <a:t>Vegetables are from </a:t>
            </a:r>
            <a:r>
              <a:rPr lang="en-US" dirty="0" smtClean="0"/>
              <a:t>Plants</a:t>
            </a:r>
          </a:p>
          <a:p>
            <a:pPr>
              <a:buFontTx/>
              <a:buChar char="-"/>
            </a:pPr>
            <a:r>
              <a:rPr lang="en-US" dirty="0" smtClean="0"/>
              <a:t>They are the edible parts of </a:t>
            </a:r>
          </a:p>
          <a:p>
            <a:pPr>
              <a:buNone/>
            </a:pPr>
            <a:r>
              <a:rPr lang="en-US" dirty="0" smtClean="0"/>
              <a:t>a plant.</a:t>
            </a:r>
            <a:endParaRPr lang="en-AU" dirty="0"/>
          </a:p>
        </p:txBody>
      </p:sp>
      <p:pic>
        <p:nvPicPr>
          <p:cNvPr id="6146" name="Picture 2" descr="Beetroot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344407"/>
            <a:ext cx="3429024" cy="5156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Usually </a:t>
            </a:r>
            <a:r>
              <a:rPr lang="en-US" dirty="0" err="1" smtClean="0"/>
              <a:t>categorised</a:t>
            </a:r>
            <a:r>
              <a:rPr lang="en-US" dirty="0" smtClean="0"/>
              <a:t> to the part of plant that is used as a food:</a:t>
            </a:r>
          </a:p>
          <a:p>
            <a:r>
              <a:rPr lang="en-US" dirty="0" smtClean="0"/>
              <a:t>Bulbs- onions, garlic, leeks, spring onions</a:t>
            </a:r>
          </a:p>
          <a:p>
            <a:r>
              <a:rPr lang="en-US" dirty="0" smtClean="0"/>
              <a:t>Root </a:t>
            </a:r>
            <a:r>
              <a:rPr lang="en-US" dirty="0" smtClean="0"/>
              <a:t>s</a:t>
            </a:r>
            <a:r>
              <a:rPr lang="en-US" dirty="0" smtClean="0"/>
              <a:t>- </a:t>
            </a:r>
            <a:r>
              <a:rPr lang="en-US" dirty="0" smtClean="0"/>
              <a:t>carrots, parsnip, beetroot</a:t>
            </a:r>
          </a:p>
          <a:p>
            <a:r>
              <a:rPr lang="en-US" dirty="0" smtClean="0"/>
              <a:t>Tubers- potatoes, sweet potatoes</a:t>
            </a:r>
          </a:p>
          <a:p>
            <a:r>
              <a:rPr lang="en-US" dirty="0" smtClean="0"/>
              <a:t>Leaves- </a:t>
            </a:r>
            <a:r>
              <a:rPr lang="en-US" dirty="0" smtClean="0"/>
              <a:t>cabbage, lettuce, spinach, Brussels sprouts</a:t>
            </a:r>
          </a:p>
          <a:p>
            <a:r>
              <a:rPr lang="en-US" dirty="0" smtClean="0"/>
              <a:t>Stems- asparagus, celery</a:t>
            </a:r>
          </a:p>
          <a:p>
            <a:r>
              <a:rPr lang="en-US" dirty="0" smtClean="0"/>
              <a:t>Flowers- </a:t>
            </a:r>
            <a:r>
              <a:rPr lang="en-US" dirty="0" smtClean="0"/>
              <a:t>Broccoli, cauliflower</a:t>
            </a:r>
          </a:p>
          <a:p>
            <a:r>
              <a:rPr lang="en-US" dirty="0" smtClean="0"/>
              <a:t>Seeds and Pods- beans, green peas, snow peas, sweet corn</a:t>
            </a:r>
          </a:p>
          <a:p>
            <a:r>
              <a:rPr lang="en-US" dirty="0" smtClean="0"/>
              <a:t>Fruits- tomato, </a:t>
            </a:r>
            <a:r>
              <a:rPr lang="en-US" dirty="0" smtClean="0"/>
              <a:t>cucumber, </a:t>
            </a:r>
            <a:r>
              <a:rPr lang="en-US" dirty="0" smtClean="0"/>
              <a:t>pumpkin, zucchini</a:t>
            </a:r>
          </a:p>
          <a:p>
            <a:r>
              <a:rPr lang="en-US" dirty="0" smtClean="0"/>
              <a:t>Fungi- mushrooms</a:t>
            </a:r>
          </a:p>
          <a:p>
            <a:r>
              <a:rPr lang="en-US" dirty="0" smtClean="0"/>
              <a:t>Shoots and sprouts- bamboo, bean, </a:t>
            </a:r>
            <a:r>
              <a:rPr lang="en-US" dirty="0" err="1" smtClean="0"/>
              <a:t>mung</a:t>
            </a:r>
            <a:r>
              <a:rPr lang="en-US" dirty="0" smtClean="0"/>
              <a:t> bean sprouts.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QUALITY CONSIDERATIONS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Deferent Vegetables have different considerations of quality and storage for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Green leafy vegetables should be bright and crisp, feel firm with a bright green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They should be kept in a plastic bag and stored in the vegetable section of the refrigerator.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Vegetables are very nutrient dense including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Carbohydrates- </a:t>
            </a:r>
            <a:r>
              <a:rPr lang="en-US" dirty="0" smtClean="0"/>
              <a:t>more starch dense than sugar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Dietary </a:t>
            </a:r>
            <a:r>
              <a:rPr lang="en-US" dirty="0" err="1" smtClean="0"/>
              <a:t>fibre</a:t>
            </a:r>
            <a:endParaRPr lang="en-US" dirty="0"/>
          </a:p>
          <a:p>
            <a:r>
              <a:rPr lang="en-US" dirty="0" smtClean="0"/>
              <a:t>Vitamins such as A, C and </a:t>
            </a:r>
            <a:r>
              <a:rPr lang="en-US" dirty="0" err="1" smtClean="0"/>
              <a:t>folate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Minerals including iron, magnesium, zinc and calcium</a:t>
            </a:r>
          </a:p>
          <a:p>
            <a:r>
              <a:rPr lang="en-US" dirty="0" smtClean="0"/>
              <a:t>Also 70-97% Water</a:t>
            </a:r>
            <a:r>
              <a:rPr lang="en-US" dirty="0" smtClean="0"/>
              <a:t>!</a:t>
            </a:r>
          </a:p>
          <a:p>
            <a:pPr algn="ctr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SENSORY, PHYSICAL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 vegetables look different:</a:t>
            </a:r>
          </a:p>
          <a:p>
            <a:pPr>
              <a:buNone/>
            </a:pPr>
            <a:r>
              <a:rPr lang="en-US" dirty="0" smtClean="0"/>
              <a:t>			Describe: Bok Choy</a:t>
            </a:r>
          </a:p>
          <a:p>
            <a:pPr>
              <a:buNone/>
            </a:pPr>
            <a:r>
              <a:rPr lang="en-US" dirty="0" smtClean="0"/>
              <a:t>		        		       Tomato</a:t>
            </a:r>
          </a:p>
          <a:p>
            <a:pPr>
              <a:buNone/>
            </a:pPr>
            <a:r>
              <a:rPr lang="en-US" dirty="0" smtClean="0"/>
              <a:t>		        		       Garlic</a:t>
            </a:r>
          </a:p>
          <a:p>
            <a:pPr>
              <a:buNone/>
            </a:pPr>
            <a:r>
              <a:rPr lang="en-US" dirty="0" smtClean="0"/>
              <a:t>				       Corn</a:t>
            </a:r>
          </a:p>
          <a:p>
            <a:pPr>
              <a:buNone/>
            </a:pPr>
            <a:r>
              <a:rPr lang="en-US" dirty="0" smtClean="0"/>
              <a:t>The sensory and physical properties can be changed to suit different needs e.g. canning, freezing.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CHEMICAL PROPERTIES</a:t>
            </a:r>
            <a:endParaRPr lang="en-A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Major </a:t>
            </a:r>
            <a:r>
              <a:rPr lang="en-US" dirty="0" smtClean="0"/>
              <a:t>changes take place when we cook vegetables to the texture, </a:t>
            </a:r>
            <a:r>
              <a:rPr lang="en-US" dirty="0" err="1" smtClean="0"/>
              <a:t>flavour</a:t>
            </a:r>
            <a:r>
              <a:rPr lang="en-US" dirty="0" smtClean="0"/>
              <a:t>, </a:t>
            </a:r>
            <a:r>
              <a:rPr lang="en-US" dirty="0" err="1" smtClean="0"/>
              <a:t>colour</a:t>
            </a:r>
            <a:r>
              <a:rPr lang="en-US" dirty="0" smtClean="0"/>
              <a:t> and nutritional composition.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A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VEGETABLES</vt:lpstr>
      <vt:lpstr>ORIGIN</vt:lpstr>
      <vt:lpstr>CLASSIFICATION</vt:lpstr>
      <vt:lpstr>QUALITY CONSIDERATIONS</vt:lpstr>
      <vt:lpstr>Chemical Properties</vt:lpstr>
      <vt:lpstr>SENSORY, PHYSICAL PROPERTIES</vt:lpstr>
      <vt:lpstr>CHEMICAL PROPERTIES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VEGETABLES</dc:title>
  <dc:creator> </dc:creator>
  <cp:lastModifiedBy> </cp:lastModifiedBy>
  <cp:revision>14</cp:revision>
  <dcterms:created xsi:type="dcterms:W3CDTF">2010-03-02T03:15:11Z</dcterms:created>
  <dcterms:modified xsi:type="dcterms:W3CDTF">2011-03-16T22:37:06Z</dcterms:modified>
</cp:coreProperties>
</file>