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2" r:id="rId20"/>
    <p:sldId id="279" r:id="rId21"/>
    <p:sldId id="274" r:id="rId22"/>
    <p:sldId id="277" r:id="rId23"/>
    <p:sldId id="278" r:id="rId24"/>
    <p:sldId id="280" r:id="rId25"/>
    <p:sldId id="273" r:id="rId26"/>
    <p:sldId id="275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71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Food and Technology unit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 Tools, equipment and gadgets</a:t>
            </a:r>
          </a:p>
          <a:p>
            <a:r>
              <a:rPr lang="en-AU" dirty="0" smtClean="0"/>
              <a:t>Choosing correct tools and equipment for the task</a:t>
            </a:r>
          </a:p>
          <a:p>
            <a:r>
              <a:rPr lang="en-AU" dirty="0" smtClean="0"/>
              <a:t>This ensures the food handler is able to optimise the quality of food product</a:t>
            </a:r>
          </a:p>
          <a:p>
            <a:r>
              <a:rPr lang="en-AU" dirty="0" smtClean="0"/>
              <a:t>Using a blunt knife is a safety hazard</a:t>
            </a:r>
          </a:p>
          <a:p>
            <a:r>
              <a:rPr lang="en-AU" dirty="0" smtClean="0"/>
              <a:t>Using a rusty cake tin is a health hazard</a:t>
            </a:r>
          </a:p>
        </p:txBody>
      </p:sp>
    </p:spTree>
    <p:extLst>
      <p:ext uri="{BB962C8B-B14F-4D97-AF65-F5344CB8AC3E}">
        <p14:creationId xmlns:p14="http://schemas.microsoft.com/office/powerpoint/2010/main" val="13128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WOODEN SPOON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Used to……….</a:t>
            </a:r>
          </a:p>
          <a:p>
            <a:r>
              <a:rPr lang="en-AU" dirty="0" smtClean="0"/>
              <a:t>Made of …………..</a:t>
            </a:r>
            <a:endParaRPr lang="en-AU" dirty="0"/>
          </a:p>
        </p:txBody>
      </p:sp>
      <p:pic>
        <p:nvPicPr>
          <p:cNvPr id="8194" name="Picture 2" descr="C:\Users\jreilly\Pictures\equipment\DSC000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RICER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Used to ………………….</a:t>
            </a:r>
          </a:p>
          <a:p>
            <a:r>
              <a:rPr lang="en-AU" dirty="0" smtClean="0"/>
              <a:t>To make…………….</a:t>
            </a:r>
            <a:endParaRPr lang="en-AU" dirty="0"/>
          </a:p>
        </p:txBody>
      </p:sp>
      <p:pic>
        <p:nvPicPr>
          <p:cNvPr id="9218" name="Picture 2" descr="http://t2.gstatic.com/images?q=tbn:ANd9GcQfCY_U2jZ_pgVOt7pYd7kKGfHAL9VpvjqVa1ccb7EDTIx045Z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RICE COOKER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Used for …….</a:t>
            </a:r>
            <a:endParaRPr lang="en-AU" dirty="0"/>
          </a:p>
        </p:txBody>
      </p:sp>
      <p:pic>
        <p:nvPicPr>
          <p:cNvPr id="10242" name="Picture 2" descr="http://t2.gstatic.com/images?q=tbn:ANd9GcTTimLqlO53einN0qScp1poUMqGEQWMbGH7a6uvr62ae-eaUiW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5942"/>
            <a:ext cx="4953000" cy="42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9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BREAD MAKER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Used for ………………….</a:t>
            </a:r>
            <a:endParaRPr lang="en-AU" dirty="0"/>
          </a:p>
        </p:txBody>
      </p:sp>
      <p:pic>
        <p:nvPicPr>
          <p:cNvPr id="11266" name="Picture 2" descr="http://t2.gstatic.com/images?q=tbn:ANd9GcTZ_7WYTlI_X835EqfViFAmpTlleoZWni3wTIEPzN813EF26ieyt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1" b="7901"/>
          <a:stretch>
            <a:fillRect/>
          </a:stretch>
        </p:blipFill>
        <p:spPr bwMode="auto">
          <a:xfrm>
            <a:off x="1828800" y="6858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5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WOK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Used for …….</a:t>
            </a:r>
            <a:endParaRPr lang="en-AU" dirty="0"/>
          </a:p>
        </p:txBody>
      </p:sp>
      <p:pic>
        <p:nvPicPr>
          <p:cNvPr id="1026" name="Picture 2" descr="http://t0.gstatic.com/images?q=tbn:ANd9GcSv_lwR9ck3qSFUqVl0H7eDCsvFMigImJBOrPEzvMfZh6FiE2eTu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7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PINEAPPLE CORER 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Used for …………….</a:t>
            </a:r>
            <a:endParaRPr lang="en-AU" dirty="0"/>
          </a:p>
        </p:txBody>
      </p:sp>
      <p:pic>
        <p:nvPicPr>
          <p:cNvPr id="2050" name="Picture 2" descr="http://t3.gstatic.com/images?q=tbn:ANd9GcRoLZ0qsIv3idvWg5DT_-tOcs2Kv3q7VH8JvN-dTjOe_gF_s3mQ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r="579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ROCKER KNIFE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Used for……….</a:t>
            </a:r>
            <a:endParaRPr lang="en-AU" dirty="0"/>
          </a:p>
        </p:txBody>
      </p:sp>
      <p:pic>
        <p:nvPicPr>
          <p:cNvPr id="3074" name="Picture 2" descr="http://t3.gstatic.com/images?q=tbn:ANd9GcSNCXRWy0B2bJ3IXJJXIACh7AR9QpOynE0fNUivkfZtO3D0GSm8Q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6313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1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BAMBOO STEAMER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Used for………………………….</a:t>
            </a:r>
            <a:endParaRPr lang="en-AU" dirty="0"/>
          </a:p>
        </p:txBody>
      </p:sp>
      <p:pic>
        <p:nvPicPr>
          <p:cNvPr id="4098" name="Picture 2" descr="http://t2.gstatic.com/images?q=tbn:ANd9GcSnFOnkKP7jEKv2ajGu_9jrLKqcApd-vyb293Of0KPu3NubogY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288873" cy="405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34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DEEP FRYER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Used for ……….</a:t>
            </a:r>
            <a:endParaRPr lang="en-AU" dirty="0"/>
          </a:p>
        </p:txBody>
      </p:sp>
      <p:pic>
        <p:nvPicPr>
          <p:cNvPr id="9218" name="Picture 2" descr="http://t1.gstatic.com/images?q=tbn:ANd9GcTC_B93wqu4r9PMdBH7hXsC9V_JXnu-rhyXn3RCWV_hGJRxb90R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638800" cy="417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4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KITCHEN AID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Used for…………</a:t>
            </a:r>
            <a:endParaRPr lang="en-AU" dirty="0"/>
          </a:p>
        </p:txBody>
      </p:sp>
      <p:pic>
        <p:nvPicPr>
          <p:cNvPr id="5122" name="Picture 2" descr="http://t2.gstatic.com/images?q=tbn:ANd9GcSix7EVNXYdUB8OE0RnxHECJO5ZfVGD08yx-WS9ozKMfIglMpM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8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Tools, equipment and gadgets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1771650" cy="2057400"/>
          </a:xfrm>
        </p:spPr>
        <p:txBody>
          <a:bodyPr>
            <a:normAutofit/>
          </a:bodyPr>
          <a:lstStyle/>
          <a:p>
            <a:r>
              <a:rPr lang="en-AU" dirty="0" smtClean="0"/>
              <a:t>What is this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00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95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Research</a:t>
            </a:r>
            <a:endParaRPr lang="en-AU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The following equipment is for you to research and discuss as a group each group of 4 will have two pieces and will give the rest of the class a 3 minutes talk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96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7170" name="Picture 2" descr="http://t0.gstatic.com/images?q=tbn:ANd9GcTtXSzIKWqCvqQOiV9-s2DuesKQoa0gBLMTo3-CgDEmbK3WC2k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7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10242" name="Picture 2" descr="http://t1.gstatic.com/images?q=tbn:ANd9GcRTnHQCEC8xfxPTtJCgWTLGgquzgC-KtEwHL60fbd97rS8FVk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599"/>
            <a:ext cx="5354991" cy="421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11266" name="Picture 2" descr="http://t0.gstatic.com/images?q=tbn:ANd9GcRB3NdaI7fBdWuFefJxyNRhavkeeq-5waGo1mzHsqPDgABCBX2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2286000" y="685800"/>
            <a:ext cx="4495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87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??????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6146" name="Picture 2" descr="http://t0.gstatic.com/images?q=tbn:ANd9GcQMynCV1OxPsFKSVcZ9CGptbL0n7TufItLNrzrcC5shR_SkwO5j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609600"/>
            <a:ext cx="5345348" cy="41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2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8194" name="Picture 2" descr="http://t3.gstatic.com/images?q=tbn:ANd9GcTHVmDLJ2yGcv1lS6EmG_6grPsoaDsbpczbdeNHhq7-93TjWj-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r="53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5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5" b="82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217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3" b="1476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7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" b="189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174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DEHYDRATER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Used for…….</a:t>
            </a:r>
            <a:endParaRPr lang="en-AU" dirty="0"/>
          </a:p>
        </p:txBody>
      </p:sp>
      <p:pic>
        <p:nvPicPr>
          <p:cNvPr id="1026" name="Picture 2" descr="C:\Users\jreilly\Pictures\equipment\DSC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410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61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1" b="25361"/>
          <a:stretch>
            <a:fillRect/>
          </a:stretch>
        </p:blipFill>
        <p:spPr>
          <a:xfrm>
            <a:off x="1792288" y="838199"/>
            <a:ext cx="5185833" cy="38893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45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FAIRY FLOSS MACHINE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Used to make………</a:t>
            </a:r>
            <a:endParaRPr lang="en-AU" dirty="0"/>
          </a:p>
        </p:txBody>
      </p:sp>
      <p:pic>
        <p:nvPicPr>
          <p:cNvPr id="2050" name="Picture 2" descr="C:\Users\jreilly\Pictures\equipment\DSC00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PRESERVING KIT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Used for …….</a:t>
            </a:r>
            <a:endParaRPr lang="en-AU" dirty="0"/>
          </a:p>
        </p:txBody>
      </p:sp>
      <p:pic>
        <p:nvPicPr>
          <p:cNvPr id="3074" name="Picture 2" descr="C:\Users\jreilly\Pictures\equipment\DSC000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BLENDER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Used for………………… </a:t>
            </a:r>
            <a:endParaRPr lang="en-AU" dirty="0"/>
          </a:p>
        </p:txBody>
      </p:sp>
      <p:pic>
        <p:nvPicPr>
          <p:cNvPr id="4098" name="Picture 2" descr="C:\Users\jreilly\Pictures\equipment\DSC000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98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ELECTRIC MIXER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Used for ……………</a:t>
            </a:r>
            <a:endParaRPr lang="en-AU" dirty="0"/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1828800" y="609600"/>
            <a:ext cx="5486400" cy="4114800"/>
          </a:xfrm>
          <a:prstGeom prst="rect">
            <a:avLst/>
          </a:prstGeom>
        </p:spPr>
      </p:sp>
      <p:pic>
        <p:nvPicPr>
          <p:cNvPr id="5122" name="Picture 2" descr="C:\Users\jreilly\Pictures\equipment\DSC000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0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MAGIMIX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Used for…………….</a:t>
            </a:r>
            <a:endParaRPr lang="en-AU" dirty="0"/>
          </a:p>
        </p:txBody>
      </p:sp>
      <p:pic>
        <p:nvPicPr>
          <p:cNvPr id="6146" name="Picture 2" descr="C:\Users\jreilly\Pictures\equipment\DSC000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 bwMode="auto">
          <a:xfrm>
            <a:off x="1752600" y="6858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6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SCRAPER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Used for…………………..</a:t>
            </a:r>
          </a:p>
          <a:p>
            <a:r>
              <a:rPr lang="en-AU" dirty="0" smtClean="0"/>
              <a:t>Made of ……………..</a:t>
            </a:r>
            <a:endParaRPr lang="en-AU" dirty="0"/>
          </a:p>
        </p:txBody>
      </p:sp>
      <p:pic>
        <p:nvPicPr>
          <p:cNvPr id="7170" name="Picture 2" descr="C:\Users\jreilly\Pictures\equipment\DSC000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202</Words>
  <Application>Microsoft Office PowerPoint</Application>
  <PresentationFormat>On-screen Show (4:3)</PresentationFormat>
  <Paragraphs>67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Food and Technology unit 2</vt:lpstr>
      <vt:lpstr>Tools, equipment and gadgets</vt:lpstr>
      <vt:lpstr>DEHYDRATER</vt:lpstr>
      <vt:lpstr>FAIRY FLOSS MACHINE</vt:lpstr>
      <vt:lpstr>PRESERVING KIT</vt:lpstr>
      <vt:lpstr>BLENDER</vt:lpstr>
      <vt:lpstr>ELECTRIC MIXER</vt:lpstr>
      <vt:lpstr>MAGIMIX</vt:lpstr>
      <vt:lpstr>SCRAPER</vt:lpstr>
      <vt:lpstr>WOODEN SPOON</vt:lpstr>
      <vt:lpstr>RICER</vt:lpstr>
      <vt:lpstr>RICE COOKER</vt:lpstr>
      <vt:lpstr>BREAD MAKER</vt:lpstr>
      <vt:lpstr>WOK</vt:lpstr>
      <vt:lpstr>PINEAPPLE CORER </vt:lpstr>
      <vt:lpstr>ROCKER KNIFE</vt:lpstr>
      <vt:lpstr>BAMBOO STEAMER</vt:lpstr>
      <vt:lpstr>DEEP FRYER</vt:lpstr>
      <vt:lpstr>KITCHEN AID</vt:lpstr>
      <vt:lpstr>Research</vt:lpstr>
      <vt:lpstr>?</vt:lpstr>
      <vt:lpstr>?</vt:lpstr>
      <vt:lpstr>?</vt:lpstr>
      <vt:lpstr>?</vt:lpstr>
      <vt:lpstr>??????</vt:lpstr>
      <vt:lpstr>?</vt:lpstr>
      <vt:lpstr>?</vt:lpstr>
      <vt:lpstr>?</vt:lpstr>
      <vt:lpstr>?</vt:lpstr>
      <vt:lpstr>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Tools, equipment and gadgats</dc:title>
  <dc:creator>Jill Reilly</dc:creator>
  <cp:lastModifiedBy>Lasslett, Sally S</cp:lastModifiedBy>
  <cp:revision>31</cp:revision>
  <dcterms:created xsi:type="dcterms:W3CDTF">2006-08-16T00:00:00Z</dcterms:created>
  <dcterms:modified xsi:type="dcterms:W3CDTF">2014-05-23T00:29:44Z</dcterms:modified>
</cp:coreProperties>
</file>