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3" r:id="rId3"/>
    <p:sldId id="270" r:id="rId4"/>
    <p:sldId id="271" r:id="rId5"/>
    <p:sldId id="272" r:id="rId6"/>
    <p:sldId id="262" r:id="rId7"/>
    <p:sldId id="258" r:id="rId8"/>
    <p:sldId id="260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2" autoAdjust="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B4A3-1521-46EF-9A5B-0DA65F31D76F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6706-C9FB-47D6-A761-509791F309B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59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A93A8-36B2-4975-ACF2-AAEA298E19D8}" type="datetimeFigureOut">
              <a:rPr lang="en-US" smtClean="0"/>
              <a:pPr/>
              <a:t>4/28/2013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FAEF-1EB6-43D0-9007-80C5CF41E56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34424" y="2319015"/>
            <a:ext cx="6070520" cy="1470025"/>
          </a:xfrm>
          <a:noFill/>
        </p:spPr>
        <p:txBody>
          <a:bodyPr>
            <a:no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MEAT, Poultry &amp; Seafood</a:t>
            </a:r>
            <a:endParaRPr lang="en-A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314" name="Picture 2" descr="Stock Photo - still life with &#10;meat. fotosearch &#10;- search stock &#10;photos, pictures, &#10;images, and photo &#10;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336" y="0"/>
            <a:ext cx="5429288" cy="703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68574" y="-956357"/>
            <a:ext cx="6443823" cy="892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35530" y="-849769"/>
            <a:ext cx="5934050" cy="849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Origin</a:t>
            </a:r>
            <a:endParaRPr lang="en-A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MEAT IS FROM ANIMALS, it is the edible flesh of animals.</a:t>
            </a:r>
          </a:p>
          <a:p>
            <a:endParaRPr lang="en-US" sz="4400" dirty="0"/>
          </a:p>
          <a:p>
            <a:pPr>
              <a:buNone/>
            </a:pPr>
            <a:endParaRPr lang="en-AU" dirty="0"/>
          </a:p>
        </p:txBody>
      </p:sp>
      <p:pic>
        <p:nvPicPr>
          <p:cNvPr id="27650" name="Picture 2" descr="http://piedpatter.files.wordpress.com/2010/06/two-c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789040"/>
            <a:ext cx="4048125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Structure</a:t>
            </a:r>
            <a:endParaRPr lang="en-A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Meat consists of muscle </a:t>
            </a:r>
            <a:r>
              <a:rPr lang="en-US" dirty="0" err="1" smtClean="0"/>
              <a:t>fibre</a:t>
            </a:r>
            <a:r>
              <a:rPr lang="en-US" dirty="0" smtClean="0"/>
              <a:t>, fatty tissue and bone.  </a:t>
            </a:r>
          </a:p>
          <a:p>
            <a:r>
              <a:rPr lang="en-US" dirty="0" smtClean="0"/>
              <a:t>The muscle </a:t>
            </a:r>
            <a:r>
              <a:rPr lang="en-US" dirty="0" err="1" smtClean="0"/>
              <a:t>fibre</a:t>
            </a:r>
            <a:r>
              <a:rPr lang="en-US" dirty="0" smtClean="0"/>
              <a:t> is surrounded by connective tissue made up of collagen and </a:t>
            </a:r>
            <a:r>
              <a:rPr lang="en-US" dirty="0" err="1" smtClean="0"/>
              <a:t>elastin</a:t>
            </a:r>
            <a:r>
              <a:rPr lang="en-US" dirty="0" smtClean="0"/>
              <a:t>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Classification</a:t>
            </a:r>
            <a:endParaRPr lang="en-A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Cattle – beef and veal</a:t>
            </a:r>
          </a:p>
          <a:p>
            <a:r>
              <a:rPr lang="en-US" dirty="0" smtClean="0"/>
              <a:t>Sheep – lamb and mutton</a:t>
            </a:r>
          </a:p>
          <a:p>
            <a:r>
              <a:rPr lang="en-US" dirty="0" smtClean="0"/>
              <a:t>Pig – pork and ham</a:t>
            </a:r>
          </a:p>
          <a:p>
            <a:r>
              <a:rPr lang="en-US" dirty="0" smtClean="0"/>
              <a:t>Poultry – turkeys, ducks, quail and chickens</a:t>
            </a:r>
          </a:p>
          <a:p>
            <a:r>
              <a:rPr lang="en-US" dirty="0" smtClean="0"/>
              <a:t>Seafood – White fish – snapper, flathead</a:t>
            </a:r>
          </a:p>
          <a:p>
            <a:pPr>
              <a:buNone/>
            </a:pPr>
            <a:r>
              <a:rPr lang="en-US" dirty="0" smtClean="0"/>
              <a:t>			- Oily fish – tuna, salmon</a:t>
            </a:r>
          </a:p>
          <a:p>
            <a:pPr>
              <a:buNone/>
            </a:pPr>
            <a:r>
              <a:rPr lang="en-US" dirty="0" smtClean="0"/>
              <a:t>			- Shellfish – lobster, crabs, prawns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Quality Considerations</a:t>
            </a:r>
            <a:endParaRPr lang="en-A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Age of animal – younger more tender (think lamb/mutton)</a:t>
            </a:r>
          </a:p>
          <a:p>
            <a:pPr>
              <a:buFontTx/>
              <a:buChar char="-"/>
            </a:pPr>
            <a:r>
              <a:rPr lang="en-US" dirty="0" smtClean="0"/>
              <a:t>Part of animal used- the greater a muscle is exercised the tougher it will be. It is important to choose the most appropriate cooking method for each cut.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4508" y="-1143028"/>
            <a:ext cx="5572140" cy="90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Chemical Properties</a:t>
            </a:r>
            <a:endParaRPr lang="en-A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NUTRIENT COMPOSTION OF RED MEAT</a:t>
            </a:r>
            <a:endParaRPr lang="en-AU" dirty="0" smtClean="0"/>
          </a:p>
          <a:p>
            <a:r>
              <a:rPr lang="en-AU" dirty="0" smtClean="0"/>
              <a:t>Protein all essential amino acids</a:t>
            </a:r>
          </a:p>
          <a:p>
            <a:r>
              <a:rPr lang="en-AU" dirty="0" smtClean="0"/>
              <a:t>iron </a:t>
            </a:r>
          </a:p>
          <a:p>
            <a:r>
              <a:rPr lang="en-AU" dirty="0" smtClean="0"/>
              <a:t>zinc </a:t>
            </a:r>
          </a:p>
          <a:p>
            <a:r>
              <a:rPr lang="en-AU" dirty="0" smtClean="0"/>
              <a:t>vitamin </a:t>
            </a:r>
            <a:r>
              <a:rPr lang="en-AU" dirty="0"/>
              <a:t>B12 </a:t>
            </a:r>
            <a:endParaRPr lang="en-AU" dirty="0" smtClean="0"/>
          </a:p>
          <a:p>
            <a:r>
              <a:rPr lang="en-AU" dirty="0" smtClean="0"/>
              <a:t>Saturated fats</a:t>
            </a:r>
            <a:endParaRPr lang="en-AU" dirty="0"/>
          </a:p>
          <a:p>
            <a:r>
              <a:rPr lang="en-US" dirty="0" smtClean="0"/>
              <a:t>Collagen – structural protein in meat, forms gelatin when heated in water (if using dry heat, toughens)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NUTRIENT COMPOSTION OF POULTY</a:t>
            </a:r>
          </a:p>
          <a:p>
            <a:r>
              <a:rPr lang="en-AU" dirty="0" smtClean="0"/>
              <a:t>Lower in iron and fat (remove skin).</a:t>
            </a:r>
          </a:p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NUTRIENT COMPOSTION OF SEAFOOD</a:t>
            </a:r>
          </a:p>
          <a:p>
            <a:r>
              <a:rPr lang="en-US" dirty="0" smtClean="0"/>
              <a:t>Omega 3 fatty acids – good fat</a:t>
            </a:r>
            <a:endParaRPr lang="en-AU" dirty="0" smtClean="0"/>
          </a:p>
          <a:p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A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Functional Properties</a:t>
            </a:r>
            <a:endParaRPr lang="en-A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 smtClean="0"/>
              <a:t>Denaturation</a:t>
            </a:r>
            <a:r>
              <a:rPr lang="en-US" dirty="0" smtClean="0"/>
              <a:t> – loosening of bonds, unwinding protein molecules to form a new shape from heat, mechanical action of addition of acids.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Coagulation – occurs when proteins are heated or agitated and are changed from a liquid to a solid (making meat firmer). </a:t>
            </a:r>
          </a:p>
          <a:p>
            <a:pPr algn="ctr">
              <a:buNone/>
            </a:pPr>
            <a:r>
              <a:rPr lang="en-US" dirty="0" smtClean="0"/>
              <a:t>=</a:t>
            </a:r>
          </a:p>
          <a:p>
            <a:pPr algn="ctr">
              <a:buNone/>
            </a:pPr>
            <a:r>
              <a:rPr lang="en-US" dirty="0" smtClean="0"/>
              <a:t>Tender and Juicy.  </a:t>
            </a:r>
          </a:p>
          <a:p>
            <a:r>
              <a:rPr lang="en-US" dirty="0" err="1" smtClean="0"/>
              <a:t>Maillard</a:t>
            </a:r>
            <a:r>
              <a:rPr lang="en-US" dirty="0" smtClean="0"/>
              <a:t> </a:t>
            </a:r>
            <a:r>
              <a:rPr lang="en-US" dirty="0" smtClean="0"/>
              <a:t>Reaction – The reaction that occurs from the sugar and protein when dry heat is applied, browning the meat.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995936" y="285293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941"/>
          <a:stretch>
            <a:fillRect/>
          </a:stretch>
        </p:blipFill>
        <p:spPr bwMode="auto">
          <a:xfrm rot="5400000">
            <a:off x="1483265" y="-983255"/>
            <a:ext cx="6305320" cy="87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261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MEAT, Poultry &amp; Seafood</vt:lpstr>
      <vt:lpstr>Origin</vt:lpstr>
      <vt:lpstr>Structure</vt:lpstr>
      <vt:lpstr>Classification</vt:lpstr>
      <vt:lpstr>Quality Considerations</vt:lpstr>
      <vt:lpstr>PowerPoint Presentation</vt:lpstr>
      <vt:lpstr>Chemical Properties</vt:lpstr>
      <vt:lpstr>Functional Properties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</dc:title>
  <dc:creator> </dc:creator>
  <cp:lastModifiedBy>Rachel Bride</cp:lastModifiedBy>
  <cp:revision>9</cp:revision>
  <dcterms:created xsi:type="dcterms:W3CDTF">2010-04-13T00:12:55Z</dcterms:created>
  <dcterms:modified xsi:type="dcterms:W3CDTF">2013-04-28T07:14:46Z</dcterms:modified>
</cp:coreProperties>
</file>