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63321-9890-4A31-98A1-E21CB82EDFDC}" type="doc">
      <dgm:prSet loTypeId="urn:microsoft.com/office/officeart/2005/8/layout/equation1" loCatId="process" qsTypeId="urn:microsoft.com/office/officeart/2005/8/quickstyle/3d1" qsCatId="3D" csTypeId="urn:microsoft.com/office/officeart/2005/8/colors/accent5_2" csCatId="accent5" phldr="1"/>
      <dgm:spPr/>
    </dgm:pt>
    <dgm:pt modelId="{7CCDB015-5FE3-4B1C-9E56-D250C1273DCF}">
      <dgm:prSet phldrT="[Text]" custT="1"/>
      <dgm:spPr/>
      <dgm:t>
        <a:bodyPr/>
        <a:lstStyle/>
        <a:p>
          <a:r>
            <a:rPr lang="en-US" sz="1600" dirty="0" smtClean="0"/>
            <a:t>Area of study 1</a:t>
          </a:r>
        </a:p>
        <a:p>
          <a:r>
            <a:rPr lang="en-US" sz="1600" dirty="0" smtClean="0"/>
            <a:t> </a:t>
          </a:r>
          <a:r>
            <a:rPr lang="en-US" sz="2400" dirty="0" smtClean="0"/>
            <a:t>Keeping </a:t>
          </a:r>
          <a:r>
            <a:rPr lang="en-US" sz="2400" dirty="0" smtClean="0"/>
            <a:t>food safe</a:t>
          </a:r>
        </a:p>
      </dgm:t>
    </dgm:pt>
    <dgm:pt modelId="{7A96CA10-7661-45BF-A551-B2F4DC4441AB}" type="parTrans" cxnId="{8F034E05-7B34-4A80-947C-90B0A94661D2}">
      <dgm:prSet/>
      <dgm:spPr/>
      <dgm:t>
        <a:bodyPr/>
        <a:lstStyle/>
        <a:p>
          <a:endParaRPr lang="en-AU"/>
        </a:p>
      </dgm:t>
    </dgm:pt>
    <dgm:pt modelId="{512A0943-34B1-44E0-ACB1-8EAC9006EF13}" type="sibTrans" cxnId="{8F034E05-7B34-4A80-947C-90B0A94661D2}">
      <dgm:prSet/>
      <dgm:spPr/>
      <dgm:t>
        <a:bodyPr/>
        <a:lstStyle/>
        <a:p>
          <a:endParaRPr lang="en-AU"/>
        </a:p>
      </dgm:t>
    </dgm:pt>
    <dgm:pt modelId="{9775524C-7F95-42DD-97EA-509A55DB2235}">
      <dgm:prSet phldrT="[Text]" custT="1"/>
      <dgm:spPr/>
      <dgm:t>
        <a:bodyPr/>
        <a:lstStyle/>
        <a:p>
          <a:r>
            <a:rPr lang="en-US" sz="1600" dirty="0" smtClean="0"/>
            <a:t>Area of study 2</a:t>
          </a:r>
        </a:p>
        <a:p>
          <a:r>
            <a:rPr lang="en-US" sz="1600" dirty="0" smtClean="0"/>
            <a:t> </a:t>
          </a:r>
          <a:r>
            <a:rPr lang="en-US" sz="2400" dirty="0" smtClean="0"/>
            <a:t>Food properties and preparation</a:t>
          </a:r>
          <a:endParaRPr lang="en-AU" sz="2400" dirty="0"/>
        </a:p>
      </dgm:t>
    </dgm:pt>
    <dgm:pt modelId="{6A5F3766-7A25-478A-995F-D477AAF99329}" type="parTrans" cxnId="{C5FD8F1D-1DB6-4296-8D77-07A7899AB104}">
      <dgm:prSet/>
      <dgm:spPr/>
      <dgm:t>
        <a:bodyPr/>
        <a:lstStyle/>
        <a:p>
          <a:endParaRPr lang="en-AU"/>
        </a:p>
      </dgm:t>
    </dgm:pt>
    <dgm:pt modelId="{D4851BD1-5806-4BAC-8CB1-4358DFBA40F7}" type="sibTrans" cxnId="{C5FD8F1D-1DB6-4296-8D77-07A7899AB104}">
      <dgm:prSet/>
      <dgm:spPr/>
      <dgm:t>
        <a:bodyPr/>
        <a:lstStyle/>
        <a:p>
          <a:endParaRPr lang="en-AU"/>
        </a:p>
      </dgm:t>
    </dgm:pt>
    <dgm:pt modelId="{AE556849-35E0-4628-BDDF-28A66D378853}">
      <dgm:prSet phldrT="[Text]"/>
      <dgm:spPr/>
      <dgm:t>
        <a:bodyPr/>
        <a:lstStyle/>
        <a:p>
          <a:r>
            <a:rPr lang="en-US" dirty="0" smtClean="0"/>
            <a:t>Unit one: </a:t>
          </a:r>
          <a:r>
            <a:rPr lang="en-US" dirty="0" smtClean="0"/>
            <a:t>Food Safety and Properties </a:t>
          </a:r>
          <a:r>
            <a:rPr lang="en-US" dirty="0" smtClean="0"/>
            <a:t>of food</a:t>
          </a:r>
          <a:endParaRPr lang="en-AU" dirty="0"/>
        </a:p>
      </dgm:t>
    </dgm:pt>
    <dgm:pt modelId="{CA9F8098-E63E-47EE-B3FB-BBEA8FC6D2E3}" type="parTrans" cxnId="{6ECE094D-8D51-45FA-AED3-6DA08A4EE77D}">
      <dgm:prSet/>
      <dgm:spPr/>
      <dgm:t>
        <a:bodyPr/>
        <a:lstStyle/>
        <a:p>
          <a:endParaRPr lang="en-AU"/>
        </a:p>
      </dgm:t>
    </dgm:pt>
    <dgm:pt modelId="{A13E301D-6729-4D78-8B1E-F6C36E2A409A}" type="sibTrans" cxnId="{6ECE094D-8D51-45FA-AED3-6DA08A4EE77D}">
      <dgm:prSet/>
      <dgm:spPr/>
      <dgm:t>
        <a:bodyPr/>
        <a:lstStyle/>
        <a:p>
          <a:endParaRPr lang="en-AU"/>
        </a:p>
      </dgm:t>
    </dgm:pt>
    <dgm:pt modelId="{26BCF527-D841-4498-8048-B48A9FF85D24}" type="pres">
      <dgm:prSet presAssocID="{24A63321-9890-4A31-98A1-E21CB82EDFDC}" presName="linearFlow" presStyleCnt="0">
        <dgm:presLayoutVars>
          <dgm:dir/>
          <dgm:resizeHandles val="exact"/>
        </dgm:presLayoutVars>
      </dgm:prSet>
      <dgm:spPr/>
    </dgm:pt>
    <dgm:pt modelId="{7084D4D4-16C8-49FC-BCC3-823D821EE580}" type="pres">
      <dgm:prSet presAssocID="{7CCDB015-5FE3-4B1C-9E56-D250C1273DCF}" presName="node" presStyleLbl="node1" presStyleIdx="0" presStyleCnt="3" custScaleX="219381" custScaleY="203324" custLinFactX="8378" custLinFactNeighborX="100000" custLinFactNeighborY="-8688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D2A70A8-2BE0-4CBB-BFE5-D772A45C151A}" type="pres">
      <dgm:prSet presAssocID="{512A0943-34B1-44E0-ACB1-8EAC9006EF13}" presName="spacerL" presStyleCnt="0"/>
      <dgm:spPr/>
    </dgm:pt>
    <dgm:pt modelId="{C32381BE-CC56-427B-B31D-CBAB21B874FB}" type="pres">
      <dgm:prSet presAssocID="{512A0943-34B1-44E0-ACB1-8EAC9006EF13}" presName="sibTrans" presStyleLbl="sibTrans2D1" presStyleIdx="0" presStyleCnt="2" custLinFactX="9491" custLinFactNeighborX="100000" custLinFactNeighborY="-33335"/>
      <dgm:spPr/>
      <dgm:t>
        <a:bodyPr/>
        <a:lstStyle/>
        <a:p>
          <a:endParaRPr lang="en-AU"/>
        </a:p>
      </dgm:t>
    </dgm:pt>
    <dgm:pt modelId="{C91F6609-46E0-472B-984C-684DE039A2E0}" type="pres">
      <dgm:prSet presAssocID="{512A0943-34B1-44E0-ACB1-8EAC9006EF13}" presName="spacerR" presStyleCnt="0"/>
      <dgm:spPr/>
    </dgm:pt>
    <dgm:pt modelId="{AFEA887B-7942-456E-9625-BB0546BADAE4}" type="pres">
      <dgm:prSet presAssocID="{9775524C-7F95-42DD-97EA-509A55DB2235}" presName="node" presStyleLbl="node1" presStyleIdx="1" presStyleCnt="3" custScaleX="225417" custScaleY="213610" custLinFactX="10765" custLinFactNeighborX="100000" custLinFactNeighborY="-8796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8319FBE-0EC4-4DEF-B5F6-6A41DEB5682F}" type="pres">
      <dgm:prSet presAssocID="{D4851BD1-5806-4BAC-8CB1-4358DFBA40F7}" presName="spacerL" presStyleCnt="0"/>
      <dgm:spPr/>
    </dgm:pt>
    <dgm:pt modelId="{FD6835C0-7DC6-49C5-A49C-F9F65311F65A}" type="pres">
      <dgm:prSet presAssocID="{D4851BD1-5806-4BAC-8CB1-4358DFBA40F7}" presName="sibTrans" presStyleLbl="sibTrans2D1" presStyleIdx="1" presStyleCnt="2" custLinFactNeighborX="75748" custLinFactNeighborY="-40910"/>
      <dgm:spPr/>
      <dgm:t>
        <a:bodyPr/>
        <a:lstStyle/>
        <a:p>
          <a:endParaRPr lang="en-AU"/>
        </a:p>
      </dgm:t>
    </dgm:pt>
    <dgm:pt modelId="{2D1E2BA0-5A7E-47B9-8CC4-0C4157F47CD9}" type="pres">
      <dgm:prSet presAssocID="{D4851BD1-5806-4BAC-8CB1-4358DFBA40F7}" presName="spacerR" presStyleCnt="0"/>
      <dgm:spPr/>
    </dgm:pt>
    <dgm:pt modelId="{8807B0BE-0D41-4E9C-8D1B-6CB1662F2E6D}" type="pres">
      <dgm:prSet presAssocID="{AE556849-35E0-4628-BDDF-28A66D378853}" presName="node" presStyleLbl="node1" presStyleIdx="2" presStyleCnt="3" custScaleX="185862" custScaleY="211664" custLinFactNeighborX="-69998" custLinFactNeighborY="-8547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ECE094D-8D51-45FA-AED3-6DA08A4EE77D}" srcId="{24A63321-9890-4A31-98A1-E21CB82EDFDC}" destId="{AE556849-35E0-4628-BDDF-28A66D378853}" srcOrd="2" destOrd="0" parTransId="{CA9F8098-E63E-47EE-B3FB-BBEA8FC6D2E3}" sibTransId="{A13E301D-6729-4D78-8B1E-F6C36E2A409A}"/>
    <dgm:cxn modelId="{8F034E05-7B34-4A80-947C-90B0A94661D2}" srcId="{24A63321-9890-4A31-98A1-E21CB82EDFDC}" destId="{7CCDB015-5FE3-4B1C-9E56-D250C1273DCF}" srcOrd="0" destOrd="0" parTransId="{7A96CA10-7661-45BF-A551-B2F4DC4441AB}" sibTransId="{512A0943-34B1-44E0-ACB1-8EAC9006EF13}"/>
    <dgm:cxn modelId="{F98CC01F-A8C3-49B7-990F-64EC9C0EDC57}" type="presOf" srcId="{24A63321-9890-4A31-98A1-E21CB82EDFDC}" destId="{26BCF527-D841-4498-8048-B48A9FF85D24}" srcOrd="0" destOrd="0" presId="urn:microsoft.com/office/officeart/2005/8/layout/equation1"/>
    <dgm:cxn modelId="{71E7D85B-2B1C-4996-B8D1-672D6B158AF7}" type="presOf" srcId="{7CCDB015-5FE3-4B1C-9E56-D250C1273DCF}" destId="{7084D4D4-16C8-49FC-BCC3-823D821EE580}" srcOrd="0" destOrd="0" presId="urn:microsoft.com/office/officeart/2005/8/layout/equation1"/>
    <dgm:cxn modelId="{321EAD05-CD32-4205-AB39-E6F175DA9832}" type="presOf" srcId="{AE556849-35E0-4628-BDDF-28A66D378853}" destId="{8807B0BE-0D41-4E9C-8D1B-6CB1662F2E6D}" srcOrd="0" destOrd="0" presId="urn:microsoft.com/office/officeart/2005/8/layout/equation1"/>
    <dgm:cxn modelId="{E97E840F-309F-4BC3-BB7E-0D3502E98A4E}" type="presOf" srcId="{9775524C-7F95-42DD-97EA-509A55DB2235}" destId="{AFEA887B-7942-456E-9625-BB0546BADAE4}" srcOrd="0" destOrd="0" presId="urn:microsoft.com/office/officeart/2005/8/layout/equation1"/>
    <dgm:cxn modelId="{2B332544-7E08-4733-BC64-04EBD1221E75}" type="presOf" srcId="{512A0943-34B1-44E0-ACB1-8EAC9006EF13}" destId="{C32381BE-CC56-427B-B31D-CBAB21B874FB}" srcOrd="0" destOrd="0" presId="urn:microsoft.com/office/officeart/2005/8/layout/equation1"/>
    <dgm:cxn modelId="{E3F71AE3-5531-4675-947A-B6E2F1C90E52}" type="presOf" srcId="{D4851BD1-5806-4BAC-8CB1-4358DFBA40F7}" destId="{FD6835C0-7DC6-49C5-A49C-F9F65311F65A}" srcOrd="0" destOrd="0" presId="urn:microsoft.com/office/officeart/2005/8/layout/equation1"/>
    <dgm:cxn modelId="{C5FD8F1D-1DB6-4296-8D77-07A7899AB104}" srcId="{24A63321-9890-4A31-98A1-E21CB82EDFDC}" destId="{9775524C-7F95-42DD-97EA-509A55DB2235}" srcOrd="1" destOrd="0" parTransId="{6A5F3766-7A25-478A-995F-D477AAF99329}" sibTransId="{D4851BD1-5806-4BAC-8CB1-4358DFBA40F7}"/>
    <dgm:cxn modelId="{4C88F67C-B1C7-4487-916C-1971E28E2528}" type="presParOf" srcId="{26BCF527-D841-4498-8048-B48A9FF85D24}" destId="{7084D4D4-16C8-49FC-BCC3-823D821EE580}" srcOrd="0" destOrd="0" presId="urn:microsoft.com/office/officeart/2005/8/layout/equation1"/>
    <dgm:cxn modelId="{CA78ED32-A3A1-4CA5-9311-A1C5E8AE4D4C}" type="presParOf" srcId="{26BCF527-D841-4498-8048-B48A9FF85D24}" destId="{CD2A70A8-2BE0-4CBB-BFE5-D772A45C151A}" srcOrd="1" destOrd="0" presId="urn:microsoft.com/office/officeart/2005/8/layout/equation1"/>
    <dgm:cxn modelId="{737B7B2B-F6AA-42A9-88DE-66F32C5DB32D}" type="presParOf" srcId="{26BCF527-D841-4498-8048-B48A9FF85D24}" destId="{C32381BE-CC56-427B-B31D-CBAB21B874FB}" srcOrd="2" destOrd="0" presId="urn:microsoft.com/office/officeart/2005/8/layout/equation1"/>
    <dgm:cxn modelId="{6D0349CC-BE5D-44E7-9273-0826C6173F46}" type="presParOf" srcId="{26BCF527-D841-4498-8048-B48A9FF85D24}" destId="{C91F6609-46E0-472B-984C-684DE039A2E0}" srcOrd="3" destOrd="0" presId="urn:microsoft.com/office/officeart/2005/8/layout/equation1"/>
    <dgm:cxn modelId="{9F482F28-89CE-4297-B2BC-C39356F793CC}" type="presParOf" srcId="{26BCF527-D841-4498-8048-B48A9FF85D24}" destId="{AFEA887B-7942-456E-9625-BB0546BADAE4}" srcOrd="4" destOrd="0" presId="urn:microsoft.com/office/officeart/2005/8/layout/equation1"/>
    <dgm:cxn modelId="{EDF6305B-ADDA-4DBE-8083-62B41989B001}" type="presParOf" srcId="{26BCF527-D841-4498-8048-B48A9FF85D24}" destId="{48319FBE-0EC4-4DEF-B5F6-6A41DEB5682F}" srcOrd="5" destOrd="0" presId="urn:microsoft.com/office/officeart/2005/8/layout/equation1"/>
    <dgm:cxn modelId="{169B53A6-C921-4FBD-8721-DD44AAC30645}" type="presParOf" srcId="{26BCF527-D841-4498-8048-B48A9FF85D24}" destId="{FD6835C0-7DC6-49C5-A49C-F9F65311F65A}" srcOrd="6" destOrd="0" presId="urn:microsoft.com/office/officeart/2005/8/layout/equation1"/>
    <dgm:cxn modelId="{FFC5214E-7EE6-475C-AD87-677786A6F8EA}" type="presParOf" srcId="{26BCF527-D841-4498-8048-B48A9FF85D24}" destId="{2D1E2BA0-5A7E-47B9-8CC4-0C4157F47CD9}" srcOrd="7" destOrd="0" presId="urn:microsoft.com/office/officeart/2005/8/layout/equation1"/>
    <dgm:cxn modelId="{E819BA7A-B779-4A31-90C0-2D57432DCA67}" type="presParOf" srcId="{26BCF527-D841-4498-8048-B48A9FF85D24}" destId="{8807B0BE-0D41-4E9C-8D1B-6CB1662F2E6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6E3CF-1E64-4D50-858C-B29142B6670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C596050-4A7F-44F9-B625-19D99A3DD344}">
      <dgm:prSet phldrT="[Text]"/>
      <dgm:spPr/>
      <dgm:t>
        <a:bodyPr/>
        <a:lstStyle/>
        <a:p>
          <a:r>
            <a:rPr lang="en-US" dirty="0" smtClean="0"/>
            <a:t>Key knowledge</a:t>
          </a:r>
          <a:endParaRPr lang="en-AU" dirty="0"/>
        </a:p>
      </dgm:t>
    </dgm:pt>
    <dgm:pt modelId="{3D93F0A2-01D5-4CB0-8A9C-BC2E484E4584}" type="parTrans" cxnId="{DC87D60C-4F01-48D5-9F5D-0EC651D53654}">
      <dgm:prSet/>
      <dgm:spPr/>
      <dgm:t>
        <a:bodyPr/>
        <a:lstStyle/>
        <a:p>
          <a:endParaRPr lang="en-AU"/>
        </a:p>
      </dgm:t>
    </dgm:pt>
    <dgm:pt modelId="{3B4E8CCA-F1F3-44E3-8EEB-0EAAF187BA9F}" type="sibTrans" cxnId="{DC87D60C-4F01-48D5-9F5D-0EC651D53654}">
      <dgm:prSet/>
      <dgm:spPr/>
      <dgm:t>
        <a:bodyPr/>
        <a:lstStyle/>
        <a:p>
          <a:endParaRPr lang="en-AU"/>
        </a:p>
      </dgm:t>
    </dgm:pt>
    <dgm:pt modelId="{40C713CE-64A9-4DE4-9974-ABE442DDB2C1}">
      <dgm:prSet phldrT="[Text]"/>
      <dgm:spPr/>
      <dgm:t>
        <a:bodyPr/>
        <a:lstStyle/>
        <a:p>
          <a:r>
            <a:rPr lang="en-AU" dirty="0" smtClean="0"/>
            <a:t>principles of food hygiene and safe food handling in a small-scale food operation</a:t>
          </a:r>
          <a:endParaRPr lang="en-AU" dirty="0"/>
        </a:p>
      </dgm:t>
    </dgm:pt>
    <dgm:pt modelId="{3D660266-AC98-46B4-A5F2-D2A1A6856BB1}" type="parTrans" cxnId="{493B10C2-AA80-4EB5-BB51-EF99C745A279}">
      <dgm:prSet/>
      <dgm:spPr/>
      <dgm:t>
        <a:bodyPr/>
        <a:lstStyle/>
        <a:p>
          <a:endParaRPr lang="en-AU"/>
        </a:p>
      </dgm:t>
    </dgm:pt>
    <dgm:pt modelId="{C43D7FA6-B7F6-4243-A65B-35D977552FD6}" type="sibTrans" cxnId="{493B10C2-AA80-4EB5-BB51-EF99C745A279}">
      <dgm:prSet/>
      <dgm:spPr/>
      <dgm:t>
        <a:bodyPr/>
        <a:lstStyle/>
        <a:p>
          <a:endParaRPr lang="en-AU"/>
        </a:p>
      </dgm:t>
    </dgm:pt>
    <dgm:pt modelId="{2F10055B-DBCC-4DA5-92B2-CE4030EBB6BE}">
      <dgm:prSet phldrT="[Text]"/>
      <dgm:spPr/>
      <dgm:t>
        <a:bodyPr/>
        <a:lstStyle/>
        <a:p>
          <a:r>
            <a:rPr lang="en-US" dirty="0" smtClean="0"/>
            <a:t>Key skills</a:t>
          </a:r>
          <a:endParaRPr lang="en-AU" dirty="0"/>
        </a:p>
      </dgm:t>
    </dgm:pt>
    <dgm:pt modelId="{3EBF9248-2A27-4A9F-B629-6D7C49DC2C5B}" type="parTrans" cxnId="{BEA46F0A-88B9-46B4-B283-49022ECFDD66}">
      <dgm:prSet/>
      <dgm:spPr/>
      <dgm:t>
        <a:bodyPr/>
        <a:lstStyle/>
        <a:p>
          <a:endParaRPr lang="en-AU"/>
        </a:p>
      </dgm:t>
    </dgm:pt>
    <dgm:pt modelId="{F6E00438-BBD6-44DB-9A7C-D0AD1397A786}" type="sibTrans" cxnId="{BEA46F0A-88B9-46B4-B283-49022ECFDD66}">
      <dgm:prSet/>
      <dgm:spPr/>
      <dgm:t>
        <a:bodyPr/>
        <a:lstStyle/>
        <a:p>
          <a:endParaRPr lang="en-AU"/>
        </a:p>
      </dgm:t>
    </dgm:pt>
    <dgm:pt modelId="{D98E06D1-3F80-463C-92C5-BE0285D96F63}">
      <dgm:prSet phldrT="[Text]"/>
      <dgm:spPr/>
      <dgm:t>
        <a:bodyPr/>
        <a:lstStyle/>
        <a:p>
          <a:endParaRPr lang="en-AU" dirty="0"/>
        </a:p>
      </dgm:t>
    </dgm:pt>
    <dgm:pt modelId="{0ECCD851-3153-44E9-A462-E1FE4A5A90D3}" type="parTrans" cxnId="{462CCC5B-A3FA-42DB-B6D1-ED4DE7FF7363}">
      <dgm:prSet/>
      <dgm:spPr/>
      <dgm:t>
        <a:bodyPr/>
        <a:lstStyle/>
        <a:p>
          <a:endParaRPr lang="en-AU"/>
        </a:p>
      </dgm:t>
    </dgm:pt>
    <dgm:pt modelId="{964750F3-9015-4DFB-A95E-92699820D5BB}" type="sibTrans" cxnId="{462CCC5B-A3FA-42DB-B6D1-ED4DE7FF7363}">
      <dgm:prSet/>
      <dgm:spPr/>
      <dgm:t>
        <a:bodyPr/>
        <a:lstStyle/>
        <a:p>
          <a:endParaRPr lang="en-AU"/>
        </a:p>
      </dgm:t>
    </dgm:pt>
    <dgm:pt modelId="{87E37087-7A06-49B9-97BF-B89AACA2CAB3}">
      <dgm:prSet/>
      <dgm:spPr/>
      <dgm:t>
        <a:bodyPr/>
        <a:lstStyle/>
        <a:p>
          <a:r>
            <a:rPr lang="en-AU" dirty="0" smtClean="0"/>
            <a:t> causes of food spoilage and food poisoning</a:t>
          </a:r>
          <a:endParaRPr lang="en-AU" dirty="0" smtClean="0"/>
        </a:p>
      </dgm:t>
    </dgm:pt>
    <dgm:pt modelId="{26F6A3DE-D3E4-4D9A-B2CD-1FB416E6700E}" type="parTrans" cxnId="{6E7F2685-51C8-4A24-A419-726E738E8738}">
      <dgm:prSet/>
      <dgm:spPr/>
      <dgm:t>
        <a:bodyPr/>
        <a:lstStyle/>
        <a:p>
          <a:endParaRPr lang="en-AU"/>
        </a:p>
      </dgm:t>
    </dgm:pt>
    <dgm:pt modelId="{1405F92D-4EB8-4E7C-B65D-9C0E0AD9815D}" type="sibTrans" cxnId="{6E7F2685-51C8-4A24-A419-726E738E8738}">
      <dgm:prSet/>
      <dgm:spPr/>
      <dgm:t>
        <a:bodyPr/>
        <a:lstStyle/>
        <a:p>
          <a:endParaRPr lang="en-AU"/>
        </a:p>
      </dgm:t>
    </dgm:pt>
    <dgm:pt modelId="{A5193F88-294B-43C7-B604-CB37935A39A0}">
      <dgm:prSet/>
      <dgm:spPr/>
      <dgm:t>
        <a:bodyPr/>
        <a:lstStyle/>
        <a:p>
          <a:r>
            <a:rPr lang="en-AU" dirty="0" smtClean="0"/>
            <a:t>storage practices to ensure safety and maximise the quality of food</a:t>
          </a:r>
          <a:endParaRPr lang="en-AU" dirty="0" smtClean="0"/>
        </a:p>
      </dgm:t>
    </dgm:pt>
    <dgm:pt modelId="{9ACC3CE5-C25B-406B-924C-5DC77853498C}" type="parTrans" cxnId="{3AF17CCB-B293-4EFD-8365-E99BF471F944}">
      <dgm:prSet/>
      <dgm:spPr/>
      <dgm:t>
        <a:bodyPr/>
        <a:lstStyle/>
        <a:p>
          <a:endParaRPr lang="en-AU"/>
        </a:p>
      </dgm:t>
    </dgm:pt>
    <dgm:pt modelId="{DC920A21-51ED-4DED-BC32-4DBBF5A3D310}" type="sibTrans" cxnId="{3AF17CCB-B293-4EFD-8365-E99BF471F944}">
      <dgm:prSet/>
      <dgm:spPr/>
      <dgm:t>
        <a:bodyPr/>
        <a:lstStyle/>
        <a:p>
          <a:endParaRPr lang="en-AU"/>
        </a:p>
      </dgm:t>
    </dgm:pt>
    <dgm:pt modelId="{62B50365-3378-4990-98E3-7593E726D1A3}">
      <dgm:prSet/>
      <dgm:spPr/>
      <dgm:t>
        <a:bodyPr/>
        <a:lstStyle/>
        <a:p>
          <a:r>
            <a:rPr lang="en-AU" dirty="0" smtClean="0"/>
            <a:t> safe and hygienic use of tools and equipment to produce quality outcomes.</a:t>
          </a:r>
          <a:endParaRPr lang="en-AU" dirty="0" smtClean="0"/>
        </a:p>
      </dgm:t>
    </dgm:pt>
    <dgm:pt modelId="{931EE589-7AF6-4DE9-AA54-BE6D0DC0A6B3}" type="parTrans" cxnId="{9F0CC1E4-FC28-4917-B5B4-06332AED455A}">
      <dgm:prSet/>
      <dgm:spPr/>
      <dgm:t>
        <a:bodyPr/>
        <a:lstStyle/>
        <a:p>
          <a:endParaRPr lang="en-AU"/>
        </a:p>
      </dgm:t>
    </dgm:pt>
    <dgm:pt modelId="{96F0F22B-81A6-4263-A5D5-774148212019}" type="sibTrans" cxnId="{9F0CC1E4-FC28-4917-B5B4-06332AED455A}">
      <dgm:prSet/>
      <dgm:spPr/>
      <dgm:t>
        <a:bodyPr/>
        <a:lstStyle/>
        <a:p>
          <a:endParaRPr lang="en-AU"/>
        </a:p>
      </dgm:t>
    </dgm:pt>
    <dgm:pt modelId="{A162FB78-4397-4BEE-BE15-203B0FA2AA4E}">
      <dgm:prSet/>
      <dgm:spPr/>
      <dgm:t>
        <a:bodyPr/>
        <a:lstStyle/>
        <a:p>
          <a:r>
            <a:rPr lang="en-AU" dirty="0"/>
            <a:t>identify causes of food spoilage and food poisoning</a:t>
          </a:r>
          <a:endParaRPr lang="en-AU" dirty="0"/>
        </a:p>
      </dgm:t>
    </dgm:pt>
    <dgm:pt modelId="{8F20A0FA-10D5-48C0-9633-AE351A9ABF50}" type="parTrans" cxnId="{C5530126-E9EB-42C6-AFE8-957B35EF7005}">
      <dgm:prSet/>
      <dgm:spPr/>
      <dgm:t>
        <a:bodyPr/>
        <a:lstStyle/>
        <a:p>
          <a:endParaRPr lang="en-AU"/>
        </a:p>
      </dgm:t>
    </dgm:pt>
    <dgm:pt modelId="{DBCF76E0-626E-40AC-87C7-4EEAD220F756}" type="sibTrans" cxnId="{C5530126-E9EB-42C6-AFE8-957B35EF7005}">
      <dgm:prSet/>
      <dgm:spPr/>
      <dgm:t>
        <a:bodyPr/>
        <a:lstStyle/>
        <a:p>
          <a:endParaRPr lang="en-AU"/>
        </a:p>
      </dgm:t>
    </dgm:pt>
    <dgm:pt modelId="{A75E0DA5-A334-4986-941F-65F0D27444AF}">
      <dgm:prSet/>
      <dgm:spPr/>
      <dgm:t>
        <a:bodyPr/>
        <a:lstStyle/>
        <a:p>
          <a:r>
            <a:rPr lang="en-AU" dirty="0" smtClean="0"/>
            <a:t> </a:t>
          </a:r>
          <a:r>
            <a:rPr lang="en-AU" dirty="0"/>
            <a:t>implement safe and hygienic work practices in a small-scale food operation</a:t>
          </a:r>
          <a:endParaRPr lang="en-AU" dirty="0"/>
        </a:p>
      </dgm:t>
    </dgm:pt>
    <dgm:pt modelId="{AAB5D05E-AA25-458E-A7A2-DE3F63EA789B}" type="parTrans" cxnId="{0EA908A5-9EF0-4094-B0A4-0D7C16B89048}">
      <dgm:prSet/>
      <dgm:spPr/>
      <dgm:t>
        <a:bodyPr/>
        <a:lstStyle/>
        <a:p>
          <a:endParaRPr lang="en-AU"/>
        </a:p>
      </dgm:t>
    </dgm:pt>
    <dgm:pt modelId="{A51793DE-C7BD-42AF-9ECF-187EA994D337}" type="sibTrans" cxnId="{0EA908A5-9EF0-4094-B0A4-0D7C16B89048}">
      <dgm:prSet/>
      <dgm:spPr/>
      <dgm:t>
        <a:bodyPr/>
        <a:lstStyle/>
        <a:p>
          <a:endParaRPr lang="en-AU"/>
        </a:p>
      </dgm:t>
    </dgm:pt>
    <dgm:pt modelId="{2DA7F64A-04E6-4D13-99D9-F0527BE52E01}">
      <dgm:prSet/>
      <dgm:spPr/>
      <dgm:t>
        <a:bodyPr/>
        <a:lstStyle/>
        <a:p>
          <a:r>
            <a:rPr lang="en-AU" dirty="0" smtClean="0"/>
            <a:t>•analyse </a:t>
          </a:r>
          <a:r>
            <a:rPr lang="en-AU" dirty="0"/>
            <a:t>safety and hygiene risk points in food preparation, and identify actions required to </a:t>
          </a:r>
          <a:r>
            <a:rPr lang="en-AU" dirty="0" smtClean="0"/>
            <a:t>eliminate risks</a:t>
          </a:r>
          <a:endParaRPr lang="en-AU" dirty="0"/>
        </a:p>
      </dgm:t>
    </dgm:pt>
    <dgm:pt modelId="{34E5F5F1-C589-47AC-82C4-DC03ADAAC32C}" type="parTrans" cxnId="{8A72E68A-2AD5-4A6B-BAE9-D4B88BFD5781}">
      <dgm:prSet/>
      <dgm:spPr/>
      <dgm:t>
        <a:bodyPr/>
        <a:lstStyle/>
        <a:p>
          <a:endParaRPr lang="en-AU"/>
        </a:p>
      </dgm:t>
    </dgm:pt>
    <dgm:pt modelId="{3641DE6F-F520-4E1C-AAD5-A0E1D8D17C48}" type="sibTrans" cxnId="{8A72E68A-2AD5-4A6B-BAE9-D4B88BFD5781}">
      <dgm:prSet/>
      <dgm:spPr/>
      <dgm:t>
        <a:bodyPr/>
        <a:lstStyle/>
        <a:p>
          <a:endParaRPr lang="en-AU"/>
        </a:p>
      </dgm:t>
    </dgm:pt>
    <dgm:pt modelId="{060F6D38-2387-4576-BA83-4D8D9A9D5BAF}">
      <dgm:prSet/>
      <dgm:spPr/>
      <dgm:t>
        <a:bodyPr/>
        <a:lstStyle/>
        <a:p>
          <a:r>
            <a:rPr lang="en-AU" dirty="0" smtClean="0"/>
            <a:t> </a:t>
          </a:r>
          <a:r>
            <a:rPr lang="en-AU" dirty="0"/>
            <a:t>apply understanding of storage techniques that will ensure food safety and maximise the </a:t>
          </a:r>
          <a:r>
            <a:rPr lang="en-AU" dirty="0" smtClean="0"/>
            <a:t>quality of food</a:t>
          </a:r>
          <a:endParaRPr lang="en-AU" dirty="0"/>
        </a:p>
      </dgm:t>
    </dgm:pt>
    <dgm:pt modelId="{2B7AF777-8BC0-4287-BF1F-6C5A2AB47F67}" type="parTrans" cxnId="{F0E7C4EE-A0D5-40C6-8109-F94A2ACE7B47}">
      <dgm:prSet/>
      <dgm:spPr/>
      <dgm:t>
        <a:bodyPr/>
        <a:lstStyle/>
        <a:p>
          <a:endParaRPr lang="en-AU"/>
        </a:p>
      </dgm:t>
    </dgm:pt>
    <dgm:pt modelId="{114B8ECD-853F-4BD7-BA2D-43EBD36B2813}" type="sibTrans" cxnId="{F0E7C4EE-A0D5-40C6-8109-F94A2ACE7B47}">
      <dgm:prSet/>
      <dgm:spPr/>
      <dgm:t>
        <a:bodyPr/>
        <a:lstStyle/>
        <a:p>
          <a:endParaRPr lang="en-AU"/>
        </a:p>
      </dgm:t>
    </dgm:pt>
    <dgm:pt modelId="{301B03AE-7ACE-4D2C-A844-D7500F071D6E}">
      <dgm:prSet/>
      <dgm:spPr/>
      <dgm:t>
        <a:bodyPr/>
        <a:lstStyle/>
        <a:p>
          <a:r>
            <a:rPr lang="en-AU" dirty="0" smtClean="0"/>
            <a:t>select</a:t>
          </a:r>
          <a:r>
            <a:rPr lang="en-AU" dirty="0"/>
            <a:t>, use, clean and store appropriate food preparation and processing tools and </a:t>
          </a:r>
          <a:r>
            <a:rPr lang="en-AU" dirty="0" smtClean="0"/>
            <a:t>equipment safely.</a:t>
          </a:r>
          <a:endParaRPr lang="en-AU" dirty="0"/>
        </a:p>
      </dgm:t>
    </dgm:pt>
    <dgm:pt modelId="{E8398274-579A-4F11-BC04-95CDD751551D}" type="parTrans" cxnId="{19339F64-F8FF-46EC-B456-C63BD5D463DF}">
      <dgm:prSet/>
      <dgm:spPr/>
      <dgm:t>
        <a:bodyPr/>
        <a:lstStyle/>
        <a:p>
          <a:endParaRPr lang="en-AU"/>
        </a:p>
      </dgm:t>
    </dgm:pt>
    <dgm:pt modelId="{0938C4FD-B653-440B-8264-24CB1ACC7952}" type="sibTrans" cxnId="{19339F64-F8FF-46EC-B456-C63BD5D463DF}">
      <dgm:prSet/>
      <dgm:spPr/>
      <dgm:t>
        <a:bodyPr/>
        <a:lstStyle/>
        <a:p>
          <a:endParaRPr lang="en-AU"/>
        </a:p>
      </dgm:t>
    </dgm:pt>
    <dgm:pt modelId="{BE7E96BB-7EE1-4E6E-88F0-10BD1E8FF814}" type="pres">
      <dgm:prSet presAssocID="{ECC6E3CF-1E64-4D50-858C-B29142B6670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819CB954-997E-4065-AC3F-21A69E4461BC}" type="pres">
      <dgm:prSet presAssocID="{4C596050-4A7F-44F9-B625-19D99A3DD344}" presName="linNode" presStyleCnt="0"/>
      <dgm:spPr/>
    </dgm:pt>
    <dgm:pt modelId="{673D2913-33B1-4AA1-8BC8-46C6877863AC}" type="pres">
      <dgm:prSet presAssocID="{4C596050-4A7F-44F9-B625-19D99A3DD34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8C86E94-5751-4105-8BD9-7BE92C8227F4}" type="pres">
      <dgm:prSet presAssocID="{4C596050-4A7F-44F9-B625-19D99A3DD344}" presName="childShp" presStyleLbl="bgAccFollowNode1" presStyleIdx="0" presStyleCnt="2" custScaleX="111422" custScaleY="13653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98CC894-0EC7-449A-ACA6-2AEE19DAAE94}" type="pres">
      <dgm:prSet presAssocID="{3B4E8CCA-F1F3-44E3-8EEB-0EAAF187BA9F}" presName="spacing" presStyleCnt="0"/>
      <dgm:spPr/>
    </dgm:pt>
    <dgm:pt modelId="{7AABD025-03F8-4505-AF9D-47BACAFEDC0D}" type="pres">
      <dgm:prSet presAssocID="{2F10055B-DBCC-4DA5-92B2-CE4030EBB6BE}" presName="linNode" presStyleCnt="0"/>
      <dgm:spPr/>
    </dgm:pt>
    <dgm:pt modelId="{C4B8653F-03AA-491E-9ECD-D7DCA5ECFEEC}" type="pres">
      <dgm:prSet presAssocID="{2F10055B-DBCC-4DA5-92B2-CE4030EBB6BE}" presName="parentShp" presStyleLbl="node1" presStyleIdx="1" presStyleCnt="2" custScaleX="96206" custScaleY="84253" custLinFactNeighborX="-6770" custLinFactNeighborY="158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E66DA3C-8B88-4CCA-9086-76C68D84299C}" type="pres">
      <dgm:prSet presAssocID="{2F10055B-DBCC-4DA5-92B2-CE4030EBB6BE}" presName="childShp" presStyleLbl="bgAccFollowNode1" presStyleIdx="1" presStyleCnt="2" custScaleX="114180" custScaleY="12504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19339F64-F8FF-46EC-B456-C63BD5D463DF}" srcId="{2F10055B-DBCC-4DA5-92B2-CE4030EBB6BE}" destId="{301B03AE-7ACE-4D2C-A844-D7500F071D6E}" srcOrd="5" destOrd="0" parTransId="{E8398274-579A-4F11-BC04-95CDD751551D}" sibTransId="{0938C4FD-B653-440B-8264-24CB1ACC7952}"/>
    <dgm:cxn modelId="{5A4319CE-5E84-4229-996E-0FA9C82FCDC4}" type="presOf" srcId="{060F6D38-2387-4576-BA83-4D8D9A9D5BAF}" destId="{0E66DA3C-8B88-4CCA-9086-76C68D84299C}" srcOrd="0" destOrd="4" presId="urn:microsoft.com/office/officeart/2005/8/layout/vList6"/>
    <dgm:cxn modelId="{D8A484DF-C724-4B3E-9208-13676D893E8C}" type="presOf" srcId="{4C596050-4A7F-44F9-B625-19D99A3DD344}" destId="{673D2913-33B1-4AA1-8BC8-46C6877863AC}" srcOrd="0" destOrd="0" presId="urn:microsoft.com/office/officeart/2005/8/layout/vList6"/>
    <dgm:cxn modelId="{3D29263E-A27B-4E91-8A67-A738A94CCA4E}" type="presOf" srcId="{2F10055B-DBCC-4DA5-92B2-CE4030EBB6BE}" destId="{C4B8653F-03AA-491E-9ECD-D7DCA5ECFEEC}" srcOrd="0" destOrd="0" presId="urn:microsoft.com/office/officeart/2005/8/layout/vList6"/>
    <dgm:cxn modelId="{7B7084D0-2E81-4F5C-A6F8-F8ABA4B60132}" type="presOf" srcId="{ECC6E3CF-1E64-4D50-858C-B29142B66701}" destId="{BE7E96BB-7EE1-4E6E-88F0-10BD1E8FF814}" srcOrd="0" destOrd="0" presId="urn:microsoft.com/office/officeart/2005/8/layout/vList6"/>
    <dgm:cxn modelId="{F0E7C4EE-A0D5-40C6-8109-F94A2ACE7B47}" srcId="{2F10055B-DBCC-4DA5-92B2-CE4030EBB6BE}" destId="{060F6D38-2387-4576-BA83-4D8D9A9D5BAF}" srcOrd="4" destOrd="0" parTransId="{2B7AF777-8BC0-4287-BF1F-6C5A2AB47F67}" sibTransId="{114B8ECD-853F-4BD7-BA2D-43EBD36B2813}"/>
    <dgm:cxn modelId="{D84BB75B-E472-4C9E-B368-54B52E030E24}" type="presOf" srcId="{62B50365-3378-4990-98E3-7593E726D1A3}" destId="{B8C86E94-5751-4105-8BD9-7BE92C8227F4}" srcOrd="0" destOrd="3" presId="urn:microsoft.com/office/officeart/2005/8/layout/vList6"/>
    <dgm:cxn modelId="{BB393D77-A547-4E66-8E64-2C808102F624}" type="presOf" srcId="{D98E06D1-3F80-463C-92C5-BE0285D96F63}" destId="{0E66DA3C-8B88-4CCA-9086-76C68D84299C}" srcOrd="0" destOrd="0" presId="urn:microsoft.com/office/officeart/2005/8/layout/vList6"/>
    <dgm:cxn modelId="{8A72E68A-2AD5-4A6B-BAE9-D4B88BFD5781}" srcId="{2F10055B-DBCC-4DA5-92B2-CE4030EBB6BE}" destId="{2DA7F64A-04E6-4D13-99D9-F0527BE52E01}" srcOrd="3" destOrd="0" parTransId="{34E5F5F1-C589-47AC-82C4-DC03ADAAC32C}" sibTransId="{3641DE6F-F520-4E1C-AAD5-A0E1D8D17C48}"/>
    <dgm:cxn modelId="{3AF17CCB-B293-4EFD-8365-E99BF471F944}" srcId="{4C596050-4A7F-44F9-B625-19D99A3DD344}" destId="{A5193F88-294B-43C7-B604-CB37935A39A0}" srcOrd="2" destOrd="0" parTransId="{9ACC3CE5-C25B-406B-924C-5DC77853498C}" sibTransId="{DC920A21-51ED-4DED-BC32-4DBBF5A3D310}"/>
    <dgm:cxn modelId="{0EA908A5-9EF0-4094-B0A4-0D7C16B89048}" srcId="{2F10055B-DBCC-4DA5-92B2-CE4030EBB6BE}" destId="{A75E0DA5-A334-4986-941F-65F0D27444AF}" srcOrd="2" destOrd="0" parTransId="{AAB5D05E-AA25-458E-A7A2-DE3F63EA789B}" sibTransId="{A51793DE-C7BD-42AF-9ECF-187EA994D337}"/>
    <dgm:cxn modelId="{493B10C2-AA80-4EB5-BB51-EF99C745A279}" srcId="{4C596050-4A7F-44F9-B625-19D99A3DD344}" destId="{40C713CE-64A9-4DE4-9974-ABE442DDB2C1}" srcOrd="0" destOrd="0" parTransId="{3D660266-AC98-46B4-A5F2-D2A1A6856BB1}" sibTransId="{C43D7FA6-B7F6-4243-A65B-35D977552FD6}"/>
    <dgm:cxn modelId="{6E7F2685-51C8-4A24-A419-726E738E8738}" srcId="{4C596050-4A7F-44F9-B625-19D99A3DD344}" destId="{87E37087-7A06-49B9-97BF-B89AACA2CAB3}" srcOrd="1" destOrd="0" parTransId="{26F6A3DE-D3E4-4D9A-B2CD-1FB416E6700E}" sibTransId="{1405F92D-4EB8-4E7C-B65D-9C0E0AD9815D}"/>
    <dgm:cxn modelId="{14DD358F-4881-4748-82E0-A5FE6E29D157}" type="presOf" srcId="{2DA7F64A-04E6-4D13-99D9-F0527BE52E01}" destId="{0E66DA3C-8B88-4CCA-9086-76C68D84299C}" srcOrd="0" destOrd="3" presId="urn:microsoft.com/office/officeart/2005/8/layout/vList6"/>
    <dgm:cxn modelId="{462CCC5B-A3FA-42DB-B6D1-ED4DE7FF7363}" srcId="{2F10055B-DBCC-4DA5-92B2-CE4030EBB6BE}" destId="{D98E06D1-3F80-463C-92C5-BE0285D96F63}" srcOrd="0" destOrd="0" parTransId="{0ECCD851-3153-44E9-A462-E1FE4A5A90D3}" sibTransId="{964750F3-9015-4DFB-A95E-92699820D5BB}"/>
    <dgm:cxn modelId="{AC67CA43-441B-4584-9E97-0C6959B6831E}" type="presOf" srcId="{40C713CE-64A9-4DE4-9974-ABE442DDB2C1}" destId="{B8C86E94-5751-4105-8BD9-7BE92C8227F4}" srcOrd="0" destOrd="0" presId="urn:microsoft.com/office/officeart/2005/8/layout/vList6"/>
    <dgm:cxn modelId="{AC9B5F77-0856-4F0E-A92F-190237199649}" type="presOf" srcId="{A162FB78-4397-4BEE-BE15-203B0FA2AA4E}" destId="{0E66DA3C-8B88-4CCA-9086-76C68D84299C}" srcOrd="0" destOrd="1" presId="urn:microsoft.com/office/officeart/2005/8/layout/vList6"/>
    <dgm:cxn modelId="{4DDA43D6-8B55-493E-9BC1-375DED379BA4}" type="presOf" srcId="{A5193F88-294B-43C7-B604-CB37935A39A0}" destId="{B8C86E94-5751-4105-8BD9-7BE92C8227F4}" srcOrd="0" destOrd="2" presId="urn:microsoft.com/office/officeart/2005/8/layout/vList6"/>
    <dgm:cxn modelId="{C7662732-F6B8-4B22-88DA-E6ED028142EF}" type="presOf" srcId="{301B03AE-7ACE-4D2C-A844-D7500F071D6E}" destId="{0E66DA3C-8B88-4CCA-9086-76C68D84299C}" srcOrd="0" destOrd="5" presId="urn:microsoft.com/office/officeart/2005/8/layout/vList6"/>
    <dgm:cxn modelId="{9F0CC1E4-FC28-4917-B5B4-06332AED455A}" srcId="{4C596050-4A7F-44F9-B625-19D99A3DD344}" destId="{62B50365-3378-4990-98E3-7593E726D1A3}" srcOrd="3" destOrd="0" parTransId="{931EE589-7AF6-4DE9-AA54-BE6D0DC0A6B3}" sibTransId="{96F0F22B-81A6-4263-A5D5-774148212019}"/>
    <dgm:cxn modelId="{C5530126-E9EB-42C6-AFE8-957B35EF7005}" srcId="{2F10055B-DBCC-4DA5-92B2-CE4030EBB6BE}" destId="{A162FB78-4397-4BEE-BE15-203B0FA2AA4E}" srcOrd="1" destOrd="0" parTransId="{8F20A0FA-10D5-48C0-9633-AE351A9ABF50}" sibTransId="{DBCF76E0-626E-40AC-87C7-4EEAD220F756}"/>
    <dgm:cxn modelId="{806CB98D-A509-440C-A98C-F1371D9A957F}" type="presOf" srcId="{A75E0DA5-A334-4986-941F-65F0D27444AF}" destId="{0E66DA3C-8B88-4CCA-9086-76C68D84299C}" srcOrd="0" destOrd="2" presId="urn:microsoft.com/office/officeart/2005/8/layout/vList6"/>
    <dgm:cxn modelId="{DC87D60C-4F01-48D5-9F5D-0EC651D53654}" srcId="{ECC6E3CF-1E64-4D50-858C-B29142B66701}" destId="{4C596050-4A7F-44F9-B625-19D99A3DD344}" srcOrd="0" destOrd="0" parTransId="{3D93F0A2-01D5-4CB0-8A9C-BC2E484E4584}" sibTransId="{3B4E8CCA-F1F3-44E3-8EEB-0EAAF187BA9F}"/>
    <dgm:cxn modelId="{BEA46F0A-88B9-46B4-B283-49022ECFDD66}" srcId="{ECC6E3CF-1E64-4D50-858C-B29142B66701}" destId="{2F10055B-DBCC-4DA5-92B2-CE4030EBB6BE}" srcOrd="1" destOrd="0" parTransId="{3EBF9248-2A27-4A9F-B629-6D7C49DC2C5B}" sibTransId="{F6E00438-BBD6-44DB-9A7C-D0AD1397A786}"/>
    <dgm:cxn modelId="{44C8697D-2500-4255-B514-046337F20A32}" type="presOf" srcId="{87E37087-7A06-49B9-97BF-B89AACA2CAB3}" destId="{B8C86E94-5751-4105-8BD9-7BE92C8227F4}" srcOrd="0" destOrd="1" presId="urn:microsoft.com/office/officeart/2005/8/layout/vList6"/>
    <dgm:cxn modelId="{57F8BD82-E46B-4A78-B68A-0E03C1DD72FA}" type="presParOf" srcId="{BE7E96BB-7EE1-4E6E-88F0-10BD1E8FF814}" destId="{819CB954-997E-4065-AC3F-21A69E4461BC}" srcOrd="0" destOrd="0" presId="urn:microsoft.com/office/officeart/2005/8/layout/vList6"/>
    <dgm:cxn modelId="{0DD8E51D-1C0A-4B93-98E9-44691D115EAA}" type="presParOf" srcId="{819CB954-997E-4065-AC3F-21A69E4461BC}" destId="{673D2913-33B1-4AA1-8BC8-46C6877863AC}" srcOrd="0" destOrd="0" presId="urn:microsoft.com/office/officeart/2005/8/layout/vList6"/>
    <dgm:cxn modelId="{CA5BA47D-0FCA-486D-81E0-2DAF807A98F4}" type="presParOf" srcId="{819CB954-997E-4065-AC3F-21A69E4461BC}" destId="{B8C86E94-5751-4105-8BD9-7BE92C8227F4}" srcOrd="1" destOrd="0" presId="urn:microsoft.com/office/officeart/2005/8/layout/vList6"/>
    <dgm:cxn modelId="{C1439107-66A9-4F40-8D24-4B56D1C98F50}" type="presParOf" srcId="{BE7E96BB-7EE1-4E6E-88F0-10BD1E8FF814}" destId="{E98CC894-0EC7-449A-ACA6-2AEE19DAAE94}" srcOrd="1" destOrd="0" presId="urn:microsoft.com/office/officeart/2005/8/layout/vList6"/>
    <dgm:cxn modelId="{419353A7-C418-4F04-A565-B1670A1631D1}" type="presParOf" srcId="{BE7E96BB-7EE1-4E6E-88F0-10BD1E8FF814}" destId="{7AABD025-03F8-4505-AF9D-47BACAFEDC0D}" srcOrd="2" destOrd="0" presId="urn:microsoft.com/office/officeart/2005/8/layout/vList6"/>
    <dgm:cxn modelId="{D485AF8C-C7D0-4852-889A-4FAFEEBDB4A5}" type="presParOf" srcId="{7AABD025-03F8-4505-AF9D-47BACAFEDC0D}" destId="{C4B8653F-03AA-491E-9ECD-D7DCA5ECFEEC}" srcOrd="0" destOrd="0" presId="urn:microsoft.com/office/officeart/2005/8/layout/vList6"/>
    <dgm:cxn modelId="{BF0A7CD1-5A01-413C-A646-C26CB7905F0E}" type="presParOf" srcId="{7AABD025-03F8-4505-AF9D-47BACAFEDC0D}" destId="{0E66DA3C-8B88-4CCA-9086-76C68D84299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C6E3CF-1E64-4D50-858C-B29142B6670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C596050-4A7F-44F9-B625-19D99A3DD344}">
      <dgm:prSet phldrT="[Text]"/>
      <dgm:spPr/>
      <dgm:t>
        <a:bodyPr/>
        <a:lstStyle/>
        <a:p>
          <a:r>
            <a:rPr lang="en-US" dirty="0" smtClean="0"/>
            <a:t>Key knowledge</a:t>
          </a:r>
          <a:endParaRPr lang="en-AU" dirty="0"/>
        </a:p>
      </dgm:t>
    </dgm:pt>
    <dgm:pt modelId="{3D93F0A2-01D5-4CB0-8A9C-BC2E484E4584}" type="parTrans" cxnId="{DC87D60C-4F01-48D5-9F5D-0EC651D53654}">
      <dgm:prSet/>
      <dgm:spPr/>
      <dgm:t>
        <a:bodyPr/>
        <a:lstStyle/>
        <a:p>
          <a:endParaRPr lang="en-AU"/>
        </a:p>
      </dgm:t>
    </dgm:pt>
    <dgm:pt modelId="{3B4E8CCA-F1F3-44E3-8EEB-0EAAF187BA9F}" type="sibTrans" cxnId="{DC87D60C-4F01-48D5-9F5D-0EC651D53654}">
      <dgm:prSet/>
      <dgm:spPr/>
      <dgm:t>
        <a:bodyPr/>
        <a:lstStyle/>
        <a:p>
          <a:endParaRPr lang="en-AU"/>
        </a:p>
      </dgm:t>
    </dgm:pt>
    <dgm:pt modelId="{40C713CE-64A9-4DE4-9974-ABE442DDB2C1}">
      <dgm:prSet phldrT="[Text]" custT="1"/>
      <dgm:spPr/>
      <dgm:t>
        <a:bodyPr/>
        <a:lstStyle/>
        <a:p>
          <a:r>
            <a:rPr lang="en-AU" sz="1400" dirty="0" smtClean="0"/>
            <a:t>Design process</a:t>
          </a:r>
          <a:endParaRPr lang="en-AU" sz="1400" dirty="0"/>
        </a:p>
      </dgm:t>
    </dgm:pt>
    <dgm:pt modelId="{3D660266-AC98-46B4-A5F2-D2A1A6856BB1}" type="parTrans" cxnId="{493B10C2-AA80-4EB5-BB51-EF99C745A279}">
      <dgm:prSet/>
      <dgm:spPr/>
      <dgm:t>
        <a:bodyPr/>
        <a:lstStyle/>
        <a:p>
          <a:endParaRPr lang="en-AU"/>
        </a:p>
      </dgm:t>
    </dgm:pt>
    <dgm:pt modelId="{C43D7FA6-B7F6-4243-A65B-35D977552FD6}" type="sibTrans" cxnId="{493B10C2-AA80-4EB5-BB51-EF99C745A279}">
      <dgm:prSet/>
      <dgm:spPr/>
      <dgm:t>
        <a:bodyPr/>
        <a:lstStyle/>
        <a:p>
          <a:endParaRPr lang="en-AU"/>
        </a:p>
      </dgm:t>
    </dgm:pt>
    <dgm:pt modelId="{2F10055B-DBCC-4DA5-92B2-CE4030EBB6BE}">
      <dgm:prSet phldrT="[Text]"/>
      <dgm:spPr/>
      <dgm:t>
        <a:bodyPr/>
        <a:lstStyle/>
        <a:p>
          <a:r>
            <a:rPr lang="en-US" dirty="0" smtClean="0"/>
            <a:t>Key skills</a:t>
          </a:r>
          <a:endParaRPr lang="en-AU" dirty="0"/>
        </a:p>
      </dgm:t>
    </dgm:pt>
    <dgm:pt modelId="{3EBF9248-2A27-4A9F-B629-6D7C49DC2C5B}" type="parTrans" cxnId="{BEA46F0A-88B9-46B4-B283-49022ECFDD66}">
      <dgm:prSet/>
      <dgm:spPr/>
      <dgm:t>
        <a:bodyPr/>
        <a:lstStyle/>
        <a:p>
          <a:endParaRPr lang="en-AU"/>
        </a:p>
      </dgm:t>
    </dgm:pt>
    <dgm:pt modelId="{F6E00438-BBD6-44DB-9A7C-D0AD1397A786}" type="sibTrans" cxnId="{BEA46F0A-88B9-46B4-B283-49022ECFDD66}">
      <dgm:prSet/>
      <dgm:spPr/>
      <dgm:t>
        <a:bodyPr/>
        <a:lstStyle/>
        <a:p>
          <a:endParaRPr lang="en-AU"/>
        </a:p>
      </dgm:t>
    </dgm:pt>
    <dgm:pt modelId="{D98E06D1-3F80-463C-92C5-BE0285D96F63}">
      <dgm:prSet phldrT="[Text]" custT="1"/>
      <dgm:spPr/>
      <dgm:t>
        <a:bodyPr/>
        <a:lstStyle/>
        <a:p>
          <a:r>
            <a:rPr lang="en-AU" sz="1400" dirty="0" smtClean="0"/>
            <a:t>Use the design process in preparing foods to optimise properties</a:t>
          </a:r>
          <a:endParaRPr lang="en-AU" sz="1400" dirty="0"/>
        </a:p>
      </dgm:t>
    </dgm:pt>
    <dgm:pt modelId="{0ECCD851-3153-44E9-A462-E1FE4A5A90D3}" type="parTrans" cxnId="{462CCC5B-A3FA-42DB-B6D1-ED4DE7FF7363}">
      <dgm:prSet/>
      <dgm:spPr/>
      <dgm:t>
        <a:bodyPr/>
        <a:lstStyle/>
        <a:p>
          <a:endParaRPr lang="en-AU"/>
        </a:p>
      </dgm:t>
    </dgm:pt>
    <dgm:pt modelId="{964750F3-9015-4DFB-A95E-92699820D5BB}" type="sibTrans" cxnId="{462CCC5B-A3FA-42DB-B6D1-ED4DE7FF7363}">
      <dgm:prSet/>
      <dgm:spPr/>
      <dgm:t>
        <a:bodyPr/>
        <a:lstStyle/>
        <a:p>
          <a:endParaRPr lang="en-AU"/>
        </a:p>
      </dgm:t>
    </dgm:pt>
    <dgm:pt modelId="{10A0D5CB-B9C3-4BDE-874B-45804751C397}">
      <dgm:prSet phldrT="[Text]" custT="1"/>
      <dgm:spPr/>
      <dgm:t>
        <a:bodyPr/>
        <a:lstStyle/>
        <a:p>
          <a:r>
            <a:rPr lang="en-AU" sz="1400" dirty="0" smtClean="0"/>
            <a:t>Classification of key foods (cereals, fruits, vegetables, nuts and legumes, meat, seafood, nuts and eggs)</a:t>
          </a:r>
          <a:endParaRPr lang="en-AU" sz="1400" dirty="0"/>
        </a:p>
      </dgm:t>
    </dgm:pt>
    <dgm:pt modelId="{18877689-19FA-482B-B2C8-F2A9FFABA832}" type="parTrans" cxnId="{908995E3-BAE4-4C95-B90F-F1FB627F145B}">
      <dgm:prSet/>
      <dgm:spPr/>
      <dgm:t>
        <a:bodyPr/>
        <a:lstStyle/>
        <a:p>
          <a:endParaRPr lang="en-AU"/>
        </a:p>
      </dgm:t>
    </dgm:pt>
    <dgm:pt modelId="{790483C2-A50E-4098-AD9D-F4691577B013}" type="sibTrans" cxnId="{908995E3-BAE4-4C95-B90F-F1FB627F145B}">
      <dgm:prSet/>
      <dgm:spPr/>
      <dgm:t>
        <a:bodyPr/>
        <a:lstStyle/>
        <a:p>
          <a:endParaRPr lang="en-AU"/>
        </a:p>
      </dgm:t>
    </dgm:pt>
    <dgm:pt modelId="{35846643-CFB3-45B1-911B-499BD2BF335B}">
      <dgm:prSet phldrT="[Text]" custT="1"/>
      <dgm:spPr/>
      <dgm:t>
        <a:bodyPr/>
        <a:lstStyle/>
        <a:p>
          <a:r>
            <a:rPr lang="en-AU" sz="1400" dirty="0" smtClean="0"/>
            <a:t>Considerations in Food choice</a:t>
          </a:r>
          <a:endParaRPr lang="en-AU" sz="1400" dirty="0"/>
        </a:p>
      </dgm:t>
    </dgm:pt>
    <dgm:pt modelId="{91915D5A-FAFF-4FFC-884C-C667BD0CEA1F}" type="parTrans" cxnId="{142E13BA-CDA5-40F9-8D6B-2782DFCF14E2}">
      <dgm:prSet/>
      <dgm:spPr/>
      <dgm:t>
        <a:bodyPr/>
        <a:lstStyle/>
        <a:p>
          <a:endParaRPr lang="en-AU"/>
        </a:p>
      </dgm:t>
    </dgm:pt>
    <dgm:pt modelId="{3945681E-F4D5-4543-822F-4853025A7F4C}" type="sibTrans" cxnId="{142E13BA-CDA5-40F9-8D6B-2782DFCF14E2}">
      <dgm:prSet/>
      <dgm:spPr/>
      <dgm:t>
        <a:bodyPr/>
        <a:lstStyle/>
        <a:p>
          <a:endParaRPr lang="en-AU"/>
        </a:p>
      </dgm:t>
    </dgm:pt>
    <dgm:pt modelId="{FA4FC15F-9AE1-43E7-AC43-616BDFE5523E}">
      <dgm:prSet phldrT="[Text]" custT="1"/>
      <dgm:spPr/>
      <dgm:t>
        <a:bodyPr/>
        <a:lstStyle/>
        <a:p>
          <a:r>
            <a:rPr lang="en-AU" sz="1400" dirty="0" smtClean="0"/>
            <a:t>Physical, chemical, and sensory properties of key foods</a:t>
          </a:r>
          <a:endParaRPr lang="en-AU" sz="1400" dirty="0"/>
        </a:p>
      </dgm:t>
    </dgm:pt>
    <dgm:pt modelId="{9D2E6789-3255-4082-9EAE-650B88A40A8D}" type="parTrans" cxnId="{10762D23-5552-4F9E-B168-5DA0290F30DE}">
      <dgm:prSet/>
      <dgm:spPr/>
      <dgm:t>
        <a:bodyPr/>
        <a:lstStyle/>
        <a:p>
          <a:endParaRPr lang="en-AU"/>
        </a:p>
      </dgm:t>
    </dgm:pt>
    <dgm:pt modelId="{03E306F0-36B2-4EB0-83E6-97293CBDE2F6}" type="sibTrans" cxnId="{10762D23-5552-4F9E-B168-5DA0290F30DE}">
      <dgm:prSet/>
      <dgm:spPr/>
      <dgm:t>
        <a:bodyPr/>
        <a:lstStyle/>
        <a:p>
          <a:endParaRPr lang="en-AU"/>
        </a:p>
      </dgm:t>
    </dgm:pt>
    <dgm:pt modelId="{07C8F65F-324B-413E-BD25-5DAB323B85F2}">
      <dgm:prSet phldrT="[Text]" custT="1"/>
      <dgm:spPr/>
      <dgm:t>
        <a:bodyPr/>
        <a:lstStyle/>
        <a:p>
          <a:r>
            <a:rPr lang="en-AU" sz="1400" dirty="0" smtClean="0"/>
            <a:t>Functional properties of key foods and their role in food preparation and processing</a:t>
          </a:r>
          <a:endParaRPr lang="en-AU" sz="1400" dirty="0"/>
        </a:p>
      </dgm:t>
    </dgm:pt>
    <dgm:pt modelId="{2346CD0E-D5C3-41F0-B9E3-753619156ABB}" type="parTrans" cxnId="{D9DA9913-8102-478B-A629-DD5B092DAA2E}">
      <dgm:prSet/>
      <dgm:spPr/>
      <dgm:t>
        <a:bodyPr/>
        <a:lstStyle/>
        <a:p>
          <a:endParaRPr lang="en-AU"/>
        </a:p>
      </dgm:t>
    </dgm:pt>
    <dgm:pt modelId="{D5E56CC5-B8D8-401F-B366-13CE25A9D8F7}" type="sibTrans" cxnId="{D9DA9913-8102-478B-A629-DD5B092DAA2E}">
      <dgm:prSet/>
      <dgm:spPr/>
      <dgm:t>
        <a:bodyPr/>
        <a:lstStyle/>
        <a:p>
          <a:endParaRPr lang="en-AU"/>
        </a:p>
      </dgm:t>
    </dgm:pt>
    <dgm:pt modelId="{D839E86A-87BF-4DC4-8AA6-0F49D098E478}">
      <dgm:prSet phldrT="[Text]" custT="1"/>
      <dgm:spPr/>
      <dgm:t>
        <a:bodyPr/>
        <a:lstStyle/>
        <a:p>
          <a:r>
            <a:rPr lang="en-AU" sz="1400" dirty="0" smtClean="0"/>
            <a:t>Changes in physical and sensory properties of  key foods</a:t>
          </a:r>
          <a:endParaRPr lang="en-AU" sz="1400" dirty="0"/>
        </a:p>
      </dgm:t>
    </dgm:pt>
    <dgm:pt modelId="{FCFF6A9B-49C0-4E95-9ED8-EADAA290F831}" type="parTrans" cxnId="{5391E637-272B-4799-A451-4B71B2D3DDDA}">
      <dgm:prSet/>
      <dgm:spPr/>
      <dgm:t>
        <a:bodyPr/>
        <a:lstStyle/>
        <a:p>
          <a:endParaRPr lang="en-AU"/>
        </a:p>
      </dgm:t>
    </dgm:pt>
    <dgm:pt modelId="{B6F037B9-255D-4732-BAE4-BEA3FB806715}" type="sibTrans" cxnId="{5391E637-272B-4799-A451-4B71B2D3DDDA}">
      <dgm:prSet/>
      <dgm:spPr/>
      <dgm:t>
        <a:bodyPr/>
        <a:lstStyle/>
        <a:p>
          <a:endParaRPr lang="en-AU"/>
        </a:p>
      </dgm:t>
    </dgm:pt>
    <dgm:pt modelId="{CE81EEA2-9D98-4523-961C-33EB02161D3B}">
      <dgm:prSet phldrT="[Text]" custT="1"/>
      <dgm:spPr/>
      <dgm:t>
        <a:bodyPr/>
        <a:lstStyle/>
        <a:p>
          <a:r>
            <a:rPr lang="en-AU" sz="1400" dirty="0" smtClean="0"/>
            <a:t>Prepare selected key foods safely and hygienically</a:t>
          </a:r>
          <a:endParaRPr lang="en-AU" sz="1400" dirty="0"/>
        </a:p>
      </dgm:t>
    </dgm:pt>
    <dgm:pt modelId="{CBF35C36-5FC8-4D52-B59A-CA18CE90CC9F}" type="parTrans" cxnId="{6443F8CE-E637-481E-A6C0-C6A736474479}">
      <dgm:prSet/>
      <dgm:spPr/>
      <dgm:t>
        <a:bodyPr/>
        <a:lstStyle/>
        <a:p>
          <a:endParaRPr lang="en-AU"/>
        </a:p>
      </dgm:t>
    </dgm:pt>
    <dgm:pt modelId="{FEA4D790-467F-4B6F-8812-34A352E577A5}" type="sibTrans" cxnId="{6443F8CE-E637-481E-A6C0-C6A736474479}">
      <dgm:prSet/>
      <dgm:spPr/>
      <dgm:t>
        <a:bodyPr/>
        <a:lstStyle/>
        <a:p>
          <a:endParaRPr lang="en-AU"/>
        </a:p>
      </dgm:t>
    </dgm:pt>
    <dgm:pt modelId="{139CE777-3323-4A06-A2A7-BC663DC909FD}">
      <dgm:prSet phldrT="[Text]" custT="1"/>
      <dgm:spPr/>
      <dgm:t>
        <a:bodyPr/>
        <a:lstStyle/>
        <a:p>
          <a:r>
            <a:rPr lang="en-AU" sz="1400" dirty="0" smtClean="0"/>
            <a:t>To maximise their properties</a:t>
          </a:r>
          <a:endParaRPr lang="en-AU" sz="1400" dirty="0"/>
        </a:p>
      </dgm:t>
    </dgm:pt>
    <dgm:pt modelId="{730F67A3-876C-47B2-987A-58D85E049BBD}" type="parTrans" cxnId="{2DAA5291-3DEB-4F0D-84DF-D0A36B575F66}">
      <dgm:prSet/>
      <dgm:spPr/>
      <dgm:t>
        <a:bodyPr/>
        <a:lstStyle/>
        <a:p>
          <a:endParaRPr lang="en-AU"/>
        </a:p>
      </dgm:t>
    </dgm:pt>
    <dgm:pt modelId="{EE6C894D-AB6D-423D-AD4E-41819D913186}" type="sibTrans" cxnId="{2DAA5291-3DEB-4F0D-84DF-D0A36B575F66}">
      <dgm:prSet/>
      <dgm:spPr/>
      <dgm:t>
        <a:bodyPr/>
        <a:lstStyle/>
        <a:p>
          <a:endParaRPr lang="en-AU"/>
        </a:p>
      </dgm:t>
    </dgm:pt>
    <dgm:pt modelId="{C7B95690-AE3B-4B5A-ADB0-4575975A96AF}">
      <dgm:prSet phldrT="[Text]" custT="1"/>
      <dgm:spPr/>
      <dgm:t>
        <a:bodyPr/>
        <a:lstStyle/>
        <a:p>
          <a:r>
            <a:rPr lang="en-AU" sz="1400" dirty="0" smtClean="0"/>
            <a:t>Identify the major nutrients of selected foods within each of the key food classifications</a:t>
          </a:r>
          <a:endParaRPr lang="en-AU" sz="1400" dirty="0"/>
        </a:p>
      </dgm:t>
    </dgm:pt>
    <dgm:pt modelId="{E2319FCF-FDB1-449D-B4C2-C9FBDAD777D5}" type="parTrans" cxnId="{7699411C-DF5E-4877-A7D6-6BC8DC2FF2C5}">
      <dgm:prSet/>
      <dgm:spPr/>
      <dgm:t>
        <a:bodyPr/>
        <a:lstStyle/>
        <a:p>
          <a:endParaRPr lang="en-AU"/>
        </a:p>
      </dgm:t>
    </dgm:pt>
    <dgm:pt modelId="{29E1E62B-2298-49C3-9AB3-C45BF015A017}" type="sibTrans" cxnId="{7699411C-DF5E-4877-A7D6-6BC8DC2FF2C5}">
      <dgm:prSet/>
      <dgm:spPr/>
      <dgm:t>
        <a:bodyPr/>
        <a:lstStyle/>
        <a:p>
          <a:endParaRPr lang="en-AU"/>
        </a:p>
      </dgm:t>
    </dgm:pt>
    <dgm:pt modelId="{5C3D6F80-6703-4216-9B5B-61FE80C43284}">
      <dgm:prSet phldrT="[Text]" custT="1"/>
      <dgm:spPr/>
      <dgm:t>
        <a:bodyPr/>
        <a:lstStyle/>
        <a:p>
          <a:r>
            <a:rPr lang="en-AU" sz="1400" dirty="0" smtClean="0"/>
            <a:t>Make informed decisions and prepare key foods to demonstrate functional properties, compare sensory and physical properties of key foods</a:t>
          </a:r>
          <a:endParaRPr lang="en-AU" sz="1400" dirty="0"/>
        </a:p>
      </dgm:t>
    </dgm:pt>
    <dgm:pt modelId="{BC865561-51C6-4EC7-A4FC-5BDF17CDC773}" type="parTrans" cxnId="{C63F7D19-8479-4B5A-9B54-D8AB8DBEEF09}">
      <dgm:prSet/>
      <dgm:spPr/>
      <dgm:t>
        <a:bodyPr/>
        <a:lstStyle/>
        <a:p>
          <a:endParaRPr lang="en-AU"/>
        </a:p>
      </dgm:t>
    </dgm:pt>
    <dgm:pt modelId="{8B71AF99-78CD-4A9E-ABDB-516C1A6349EA}" type="sibTrans" cxnId="{C63F7D19-8479-4B5A-9B54-D8AB8DBEEF09}">
      <dgm:prSet/>
      <dgm:spPr/>
      <dgm:t>
        <a:bodyPr/>
        <a:lstStyle/>
        <a:p>
          <a:endParaRPr lang="en-AU"/>
        </a:p>
      </dgm:t>
    </dgm:pt>
    <dgm:pt modelId="{BE7E96BB-7EE1-4E6E-88F0-10BD1E8FF814}" type="pres">
      <dgm:prSet presAssocID="{ECC6E3CF-1E64-4D50-858C-B29142B6670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819CB954-997E-4065-AC3F-21A69E4461BC}" type="pres">
      <dgm:prSet presAssocID="{4C596050-4A7F-44F9-B625-19D99A3DD344}" presName="linNode" presStyleCnt="0"/>
      <dgm:spPr/>
    </dgm:pt>
    <dgm:pt modelId="{673D2913-33B1-4AA1-8BC8-46C6877863AC}" type="pres">
      <dgm:prSet presAssocID="{4C596050-4A7F-44F9-B625-19D99A3DD34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8C86E94-5751-4105-8BD9-7BE92C8227F4}" type="pres">
      <dgm:prSet presAssocID="{4C596050-4A7F-44F9-B625-19D99A3DD344}" presName="childShp" presStyleLbl="bgAccFollowNode1" presStyleIdx="0" presStyleCnt="2" custScaleX="118795" custScaleY="11648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98CC894-0EC7-449A-ACA6-2AEE19DAAE94}" type="pres">
      <dgm:prSet presAssocID="{3B4E8CCA-F1F3-44E3-8EEB-0EAAF187BA9F}" presName="spacing" presStyleCnt="0"/>
      <dgm:spPr/>
    </dgm:pt>
    <dgm:pt modelId="{7AABD025-03F8-4505-AF9D-47BACAFEDC0D}" type="pres">
      <dgm:prSet presAssocID="{2F10055B-DBCC-4DA5-92B2-CE4030EBB6BE}" presName="linNode" presStyleCnt="0"/>
      <dgm:spPr/>
    </dgm:pt>
    <dgm:pt modelId="{C4B8653F-03AA-491E-9ECD-D7DCA5ECFEEC}" type="pres">
      <dgm:prSet presAssocID="{2F10055B-DBCC-4DA5-92B2-CE4030EBB6BE}" presName="parentShp" presStyleLbl="node1" presStyleIdx="1" presStyleCnt="2" custLinFactNeighborX="209" custLinFactNeighborY="158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E66DA3C-8B88-4CCA-9086-76C68D84299C}" type="pres">
      <dgm:prSet presAssocID="{2F10055B-DBCC-4DA5-92B2-CE4030EBB6BE}" presName="childShp" presStyleLbl="bgAccFollowNode1" presStyleIdx="1" presStyleCnt="2" custScaleX="128280" custScaleY="14002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DAA5291-3DEB-4F0D-84DF-D0A36B575F66}" srcId="{2F10055B-DBCC-4DA5-92B2-CE4030EBB6BE}" destId="{139CE777-3323-4A06-A2A7-BC663DC909FD}" srcOrd="2" destOrd="0" parTransId="{730F67A3-876C-47B2-987A-58D85E049BBD}" sibTransId="{EE6C894D-AB6D-423D-AD4E-41819D913186}"/>
    <dgm:cxn modelId="{142E13BA-CDA5-40F9-8D6B-2782DFCF14E2}" srcId="{4C596050-4A7F-44F9-B625-19D99A3DD344}" destId="{35846643-CFB3-45B1-911B-499BD2BF335B}" srcOrd="2" destOrd="0" parTransId="{91915D5A-FAFF-4FFC-884C-C667BD0CEA1F}" sibTransId="{3945681E-F4D5-4543-822F-4853025A7F4C}"/>
    <dgm:cxn modelId="{961476F6-C0F3-4570-865D-15F65A8E015A}" type="presOf" srcId="{139CE777-3323-4A06-A2A7-BC663DC909FD}" destId="{0E66DA3C-8B88-4CCA-9086-76C68D84299C}" srcOrd="0" destOrd="2" presId="urn:microsoft.com/office/officeart/2005/8/layout/vList6"/>
    <dgm:cxn modelId="{8B494164-DFC8-49D7-9B1D-5B8DE83DC7AC}" type="presOf" srcId="{ECC6E3CF-1E64-4D50-858C-B29142B66701}" destId="{BE7E96BB-7EE1-4E6E-88F0-10BD1E8FF814}" srcOrd="0" destOrd="0" presId="urn:microsoft.com/office/officeart/2005/8/layout/vList6"/>
    <dgm:cxn modelId="{D9DA9913-8102-478B-A629-DD5B092DAA2E}" srcId="{4C596050-4A7F-44F9-B625-19D99A3DD344}" destId="{07C8F65F-324B-413E-BD25-5DAB323B85F2}" srcOrd="4" destOrd="0" parTransId="{2346CD0E-D5C3-41F0-B9E3-753619156ABB}" sibTransId="{D5E56CC5-B8D8-401F-B366-13CE25A9D8F7}"/>
    <dgm:cxn modelId="{698E19A0-B75E-4098-92C3-01D8A01B1478}" type="presOf" srcId="{10A0D5CB-B9C3-4BDE-874B-45804751C397}" destId="{B8C86E94-5751-4105-8BD9-7BE92C8227F4}" srcOrd="0" destOrd="1" presId="urn:microsoft.com/office/officeart/2005/8/layout/vList6"/>
    <dgm:cxn modelId="{9CCFBDFB-FDE4-447D-A887-929042E8CC82}" type="presOf" srcId="{4C596050-4A7F-44F9-B625-19D99A3DD344}" destId="{673D2913-33B1-4AA1-8BC8-46C6877863AC}" srcOrd="0" destOrd="0" presId="urn:microsoft.com/office/officeart/2005/8/layout/vList6"/>
    <dgm:cxn modelId="{908995E3-BAE4-4C95-B90F-F1FB627F145B}" srcId="{4C596050-4A7F-44F9-B625-19D99A3DD344}" destId="{10A0D5CB-B9C3-4BDE-874B-45804751C397}" srcOrd="1" destOrd="0" parTransId="{18877689-19FA-482B-B2C8-F2A9FFABA832}" sibTransId="{790483C2-A50E-4098-AD9D-F4691577B013}"/>
    <dgm:cxn modelId="{C45E8286-3639-4845-9B09-B6110E6B2B6A}" type="presOf" srcId="{FA4FC15F-9AE1-43E7-AC43-616BDFE5523E}" destId="{B8C86E94-5751-4105-8BD9-7BE92C8227F4}" srcOrd="0" destOrd="3" presId="urn:microsoft.com/office/officeart/2005/8/layout/vList6"/>
    <dgm:cxn modelId="{1CD817EE-DAFC-4879-BCF7-B5B65CFC51DD}" type="presOf" srcId="{2F10055B-DBCC-4DA5-92B2-CE4030EBB6BE}" destId="{C4B8653F-03AA-491E-9ECD-D7DCA5ECFEEC}" srcOrd="0" destOrd="0" presId="urn:microsoft.com/office/officeart/2005/8/layout/vList6"/>
    <dgm:cxn modelId="{BB6575B5-13DF-426D-80F5-451B79534301}" type="presOf" srcId="{D98E06D1-3F80-463C-92C5-BE0285D96F63}" destId="{0E66DA3C-8B88-4CCA-9086-76C68D84299C}" srcOrd="0" destOrd="0" presId="urn:microsoft.com/office/officeart/2005/8/layout/vList6"/>
    <dgm:cxn modelId="{1F463408-F167-43AA-822E-001718D12039}" type="presOf" srcId="{35846643-CFB3-45B1-911B-499BD2BF335B}" destId="{B8C86E94-5751-4105-8BD9-7BE92C8227F4}" srcOrd="0" destOrd="2" presId="urn:microsoft.com/office/officeart/2005/8/layout/vList6"/>
    <dgm:cxn modelId="{5391E637-272B-4799-A451-4B71B2D3DDDA}" srcId="{4C596050-4A7F-44F9-B625-19D99A3DD344}" destId="{D839E86A-87BF-4DC4-8AA6-0F49D098E478}" srcOrd="5" destOrd="0" parTransId="{FCFF6A9B-49C0-4E95-9ED8-EADAA290F831}" sibTransId="{B6F037B9-255D-4732-BAE4-BEA3FB806715}"/>
    <dgm:cxn modelId="{493B10C2-AA80-4EB5-BB51-EF99C745A279}" srcId="{4C596050-4A7F-44F9-B625-19D99A3DD344}" destId="{40C713CE-64A9-4DE4-9974-ABE442DDB2C1}" srcOrd="0" destOrd="0" parTransId="{3D660266-AC98-46B4-A5F2-D2A1A6856BB1}" sibTransId="{C43D7FA6-B7F6-4243-A65B-35D977552FD6}"/>
    <dgm:cxn modelId="{462CCC5B-A3FA-42DB-B6D1-ED4DE7FF7363}" srcId="{2F10055B-DBCC-4DA5-92B2-CE4030EBB6BE}" destId="{D98E06D1-3F80-463C-92C5-BE0285D96F63}" srcOrd="0" destOrd="0" parTransId="{0ECCD851-3153-44E9-A462-E1FE4A5A90D3}" sibTransId="{964750F3-9015-4DFB-A95E-92699820D5BB}"/>
    <dgm:cxn modelId="{10762D23-5552-4F9E-B168-5DA0290F30DE}" srcId="{4C596050-4A7F-44F9-B625-19D99A3DD344}" destId="{FA4FC15F-9AE1-43E7-AC43-616BDFE5523E}" srcOrd="3" destOrd="0" parTransId="{9D2E6789-3255-4082-9EAE-650B88A40A8D}" sibTransId="{03E306F0-36B2-4EB0-83E6-97293CBDE2F6}"/>
    <dgm:cxn modelId="{C63F7D19-8479-4B5A-9B54-D8AB8DBEEF09}" srcId="{2F10055B-DBCC-4DA5-92B2-CE4030EBB6BE}" destId="{5C3D6F80-6703-4216-9B5B-61FE80C43284}" srcOrd="4" destOrd="0" parTransId="{BC865561-51C6-4EC7-A4FC-5BDF17CDC773}" sibTransId="{8B71AF99-78CD-4A9E-ABDB-516C1A6349EA}"/>
    <dgm:cxn modelId="{7A1E4A89-7C2B-401F-A8CF-C2FEFA6AAE6C}" type="presOf" srcId="{5C3D6F80-6703-4216-9B5B-61FE80C43284}" destId="{0E66DA3C-8B88-4CCA-9086-76C68D84299C}" srcOrd="0" destOrd="4" presId="urn:microsoft.com/office/officeart/2005/8/layout/vList6"/>
    <dgm:cxn modelId="{8B1BA550-9AC8-4C6E-A652-2CBDC3AD2D1A}" type="presOf" srcId="{CE81EEA2-9D98-4523-961C-33EB02161D3B}" destId="{0E66DA3C-8B88-4CCA-9086-76C68D84299C}" srcOrd="0" destOrd="1" presId="urn:microsoft.com/office/officeart/2005/8/layout/vList6"/>
    <dgm:cxn modelId="{15746218-9E90-4FCC-8DB1-E16D9797D2E4}" type="presOf" srcId="{D839E86A-87BF-4DC4-8AA6-0F49D098E478}" destId="{B8C86E94-5751-4105-8BD9-7BE92C8227F4}" srcOrd="0" destOrd="5" presId="urn:microsoft.com/office/officeart/2005/8/layout/vList6"/>
    <dgm:cxn modelId="{6443F8CE-E637-481E-A6C0-C6A736474479}" srcId="{2F10055B-DBCC-4DA5-92B2-CE4030EBB6BE}" destId="{CE81EEA2-9D98-4523-961C-33EB02161D3B}" srcOrd="1" destOrd="0" parTransId="{CBF35C36-5FC8-4D52-B59A-CA18CE90CC9F}" sibTransId="{FEA4D790-467F-4B6F-8812-34A352E577A5}"/>
    <dgm:cxn modelId="{7699411C-DF5E-4877-A7D6-6BC8DC2FF2C5}" srcId="{2F10055B-DBCC-4DA5-92B2-CE4030EBB6BE}" destId="{C7B95690-AE3B-4B5A-ADB0-4575975A96AF}" srcOrd="3" destOrd="0" parTransId="{E2319FCF-FDB1-449D-B4C2-C9FBDAD777D5}" sibTransId="{29E1E62B-2298-49C3-9AB3-C45BF015A017}"/>
    <dgm:cxn modelId="{6C1114BB-E3A0-4A1E-BE11-3FA0A18EE827}" type="presOf" srcId="{C7B95690-AE3B-4B5A-ADB0-4575975A96AF}" destId="{0E66DA3C-8B88-4CCA-9086-76C68D84299C}" srcOrd="0" destOrd="3" presId="urn:microsoft.com/office/officeart/2005/8/layout/vList6"/>
    <dgm:cxn modelId="{89E64F4A-468C-439B-BCC9-8C80BA10D412}" type="presOf" srcId="{07C8F65F-324B-413E-BD25-5DAB323B85F2}" destId="{B8C86E94-5751-4105-8BD9-7BE92C8227F4}" srcOrd="0" destOrd="4" presId="urn:microsoft.com/office/officeart/2005/8/layout/vList6"/>
    <dgm:cxn modelId="{FA7EF154-771A-4D6D-A870-C0C2A4E0A4B7}" type="presOf" srcId="{40C713CE-64A9-4DE4-9974-ABE442DDB2C1}" destId="{B8C86E94-5751-4105-8BD9-7BE92C8227F4}" srcOrd="0" destOrd="0" presId="urn:microsoft.com/office/officeart/2005/8/layout/vList6"/>
    <dgm:cxn modelId="{DC87D60C-4F01-48D5-9F5D-0EC651D53654}" srcId="{ECC6E3CF-1E64-4D50-858C-B29142B66701}" destId="{4C596050-4A7F-44F9-B625-19D99A3DD344}" srcOrd="0" destOrd="0" parTransId="{3D93F0A2-01D5-4CB0-8A9C-BC2E484E4584}" sibTransId="{3B4E8CCA-F1F3-44E3-8EEB-0EAAF187BA9F}"/>
    <dgm:cxn modelId="{BEA46F0A-88B9-46B4-B283-49022ECFDD66}" srcId="{ECC6E3CF-1E64-4D50-858C-B29142B66701}" destId="{2F10055B-DBCC-4DA5-92B2-CE4030EBB6BE}" srcOrd="1" destOrd="0" parTransId="{3EBF9248-2A27-4A9F-B629-6D7C49DC2C5B}" sibTransId="{F6E00438-BBD6-44DB-9A7C-D0AD1397A786}"/>
    <dgm:cxn modelId="{E26F437C-C968-4C3E-AAAA-3EB20C6593AD}" type="presParOf" srcId="{BE7E96BB-7EE1-4E6E-88F0-10BD1E8FF814}" destId="{819CB954-997E-4065-AC3F-21A69E4461BC}" srcOrd="0" destOrd="0" presId="urn:microsoft.com/office/officeart/2005/8/layout/vList6"/>
    <dgm:cxn modelId="{EF9D7281-3AE0-4866-8238-B244CBA12BDD}" type="presParOf" srcId="{819CB954-997E-4065-AC3F-21A69E4461BC}" destId="{673D2913-33B1-4AA1-8BC8-46C6877863AC}" srcOrd="0" destOrd="0" presId="urn:microsoft.com/office/officeart/2005/8/layout/vList6"/>
    <dgm:cxn modelId="{EAEA4D4F-C49F-4EDE-BFB2-A00844B8F0E9}" type="presParOf" srcId="{819CB954-997E-4065-AC3F-21A69E4461BC}" destId="{B8C86E94-5751-4105-8BD9-7BE92C8227F4}" srcOrd="1" destOrd="0" presId="urn:microsoft.com/office/officeart/2005/8/layout/vList6"/>
    <dgm:cxn modelId="{32051841-31C2-4D78-B5A1-401DDDA899D1}" type="presParOf" srcId="{BE7E96BB-7EE1-4E6E-88F0-10BD1E8FF814}" destId="{E98CC894-0EC7-449A-ACA6-2AEE19DAAE94}" srcOrd="1" destOrd="0" presId="urn:microsoft.com/office/officeart/2005/8/layout/vList6"/>
    <dgm:cxn modelId="{80CD9BF8-2817-4772-BEB9-F1F41E0DA7D6}" type="presParOf" srcId="{BE7E96BB-7EE1-4E6E-88F0-10BD1E8FF814}" destId="{7AABD025-03F8-4505-AF9D-47BACAFEDC0D}" srcOrd="2" destOrd="0" presId="urn:microsoft.com/office/officeart/2005/8/layout/vList6"/>
    <dgm:cxn modelId="{E54A6722-5E9B-4DAF-9E79-0FFE2EC5ED42}" type="presParOf" srcId="{7AABD025-03F8-4505-AF9D-47BACAFEDC0D}" destId="{C4B8653F-03AA-491E-9ECD-D7DCA5ECFEEC}" srcOrd="0" destOrd="0" presId="urn:microsoft.com/office/officeart/2005/8/layout/vList6"/>
    <dgm:cxn modelId="{488DC55C-A579-422A-BFA5-605DE8A39B9A}" type="presParOf" srcId="{7AABD025-03F8-4505-AF9D-47BACAFEDC0D}" destId="{0E66DA3C-8B88-4CCA-9086-76C68D84299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1835B0-5D86-4709-B070-5DE568B8BF98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</dgm:pt>
    <dgm:pt modelId="{DF11D06B-2BCF-41BC-8A3D-2CF5A513572F}">
      <dgm:prSet phldrT="[Text]" custT="1"/>
      <dgm:spPr/>
      <dgm:t>
        <a:bodyPr/>
        <a:lstStyle/>
        <a:p>
          <a:r>
            <a:rPr lang="en-AU" sz="3200" dirty="0" smtClean="0"/>
            <a:t>End of unit exam</a:t>
          </a:r>
          <a:endParaRPr lang="en-AU" sz="3200" dirty="0"/>
        </a:p>
      </dgm:t>
    </dgm:pt>
    <dgm:pt modelId="{271DC3A8-A10F-42CA-87EA-767F9B6A0339}" type="parTrans" cxnId="{8656D1E5-E3F3-49DE-9986-BCAF6FB16DF6}">
      <dgm:prSet/>
      <dgm:spPr/>
      <dgm:t>
        <a:bodyPr/>
        <a:lstStyle/>
        <a:p>
          <a:endParaRPr lang="en-AU"/>
        </a:p>
      </dgm:t>
    </dgm:pt>
    <dgm:pt modelId="{79D3835E-0FF5-46B2-8C7D-06BA8732DE1C}" type="sibTrans" cxnId="{8656D1E5-E3F3-49DE-9986-BCAF6FB16DF6}">
      <dgm:prSet/>
      <dgm:spPr/>
      <dgm:t>
        <a:bodyPr/>
        <a:lstStyle/>
        <a:p>
          <a:endParaRPr lang="en-AU"/>
        </a:p>
      </dgm:t>
    </dgm:pt>
    <dgm:pt modelId="{97388F30-9303-4A78-9424-243C3EE1AC6E}">
      <dgm:prSet phldrT="[Text]"/>
      <dgm:spPr/>
      <dgm:t>
        <a:bodyPr/>
        <a:lstStyle/>
        <a:p>
          <a:r>
            <a:rPr lang="en-AU" dirty="0" smtClean="0"/>
            <a:t>Food properties and preparation</a:t>
          </a:r>
          <a:endParaRPr lang="en-AU" dirty="0"/>
        </a:p>
      </dgm:t>
    </dgm:pt>
    <dgm:pt modelId="{589D2F2B-22F8-4C17-A06E-E9C0BC98FC5B}" type="parTrans" cxnId="{A593A8E5-D12E-490F-86F4-1049FD09395A}">
      <dgm:prSet/>
      <dgm:spPr/>
      <dgm:t>
        <a:bodyPr/>
        <a:lstStyle/>
        <a:p>
          <a:endParaRPr lang="en-AU"/>
        </a:p>
      </dgm:t>
    </dgm:pt>
    <dgm:pt modelId="{F24C73F6-E2B4-4623-9684-78A8328E92B5}" type="sibTrans" cxnId="{A593A8E5-D12E-490F-86F4-1049FD09395A}">
      <dgm:prSet/>
      <dgm:spPr/>
      <dgm:t>
        <a:bodyPr/>
        <a:lstStyle/>
        <a:p>
          <a:endParaRPr lang="en-AU"/>
        </a:p>
      </dgm:t>
    </dgm:pt>
    <dgm:pt modelId="{1D4E8CC8-56D6-4E39-BE71-065FB31DC5E0}">
      <dgm:prSet phldrT="[Text]"/>
      <dgm:spPr/>
      <dgm:t>
        <a:bodyPr/>
        <a:lstStyle/>
        <a:p>
          <a:r>
            <a:rPr lang="en-AU" dirty="0" smtClean="0"/>
            <a:t>Keeping food safe</a:t>
          </a:r>
          <a:endParaRPr lang="en-AU" dirty="0"/>
        </a:p>
      </dgm:t>
    </dgm:pt>
    <dgm:pt modelId="{F83FAA3F-3E7C-4952-85C3-9FA66286228B}" type="parTrans" cxnId="{C86535F5-CE87-4786-B6F1-4D100EC8FF11}">
      <dgm:prSet/>
      <dgm:spPr/>
      <dgm:t>
        <a:bodyPr/>
        <a:lstStyle/>
        <a:p>
          <a:endParaRPr lang="en-AU"/>
        </a:p>
      </dgm:t>
    </dgm:pt>
    <dgm:pt modelId="{D3E21EE7-EE26-480A-AAA0-E1FD765813C3}" type="sibTrans" cxnId="{C86535F5-CE87-4786-B6F1-4D100EC8FF11}">
      <dgm:prSet/>
      <dgm:spPr/>
      <dgm:t>
        <a:bodyPr/>
        <a:lstStyle/>
        <a:p>
          <a:endParaRPr lang="en-AU"/>
        </a:p>
      </dgm:t>
    </dgm:pt>
    <dgm:pt modelId="{54C1ACA4-6F85-4BB6-8354-65293A7E327D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en-AU" sz="1400" b="1" dirty="0" smtClean="0">
              <a:solidFill>
                <a:schemeClr val="accent6"/>
              </a:solidFill>
            </a:rPr>
            <a:t>Outcome 1</a:t>
          </a:r>
          <a:endParaRPr lang="en-AU" sz="1400" b="1" dirty="0">
            <a:solidFill>
              <a:schemeClr val="accent6"/>
            </a:solidFill>
          </a:endParaRPr>
        </a:p>
      </dgm:t>
    </dgm:pt>
    <dgm:pt modelId="{E7FCBAAC-A991-4E50-AC12-83FC582A0FED}" type="parTrans" cxnId="{0103C385-B997-4C4B-886B-26FEC078B21E}">
      <dgm:prSet/>
      <dgm:spPr/>
      <dgm:t>
        <a:bodyPr/>
        <a:lstStyle/>
        <a:p>
          <a:endParaRPr lang="en-AU"/>
        </a:p>
      </dgm:t>
    </dgm:pt>
    <dgm:pt modelId="{A7C55F1E-2781-41D7-A97F-085491835679}" type="sibTrans" cxnId="{0103C385-B997-4C4B-886B-26FEC078B21E}">
      <dgm:prSet/>
      <dgm:spPr/>
      <dgm:t>
        <a:bodyPr/>
        <a:lstStyle/>
        <a:p>
          <a:endParaRPr lang="en-AU"/>
        </a:p>
      </dgm:t>
    </dgm:pt>
    <dgm:pt modelId="{48463791-2F58-4FDE-8ED0-489814F51066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en-AU" sz="1200" dirty="0" smtClean="0"/>
            <a:t>4 key knowledge tasks as  requirements for satisfactory completion</a:t>
          </a:r>
          <a:endParaRPr lang="en-AU" sz="1200" dirty="0"/>
        </a:p>
      </dgm:t>
    </dgm:pt>
    <dgm:pt modelId="{F4D2C71F-1C37-446F-84E4-AFD10A53AE02}" type="parTrans" cxnId="{B76BB0BB-503E-41C1-8629-9D07E04B62DB}">
      <dgm:prSet/>
      <dgm:spPr/>
      <dgm:t>
        <a:bodyPr/>
        <a:lstStyle/>
        <a:p>
          <a:endParaRPr lang="en-AU"/>
        </a:p>
      </dgm:t>
    </dgm:pt>
    <dgm:pt modelId="{0856B109-1FEE-4DFD-B55A-A7AF09DCFD67}" type="sibTrans" cxnId="{B76BB0BB-503E-41C1-8629-9D07E04B62DB}">
      <dgm:prSet/>
      <dgm:spPr/>
      <dgm:t>
        <a:bodyPr/>
        <a:lstStyle/>
        <a:p>
          <a:endParaRPr lang="en-AU"/>
        </a:p>
      </dgm:t>
    </dgm:pt>
    <dgm:pt modelId="{7CBC527F-528A-46FD-91F1-B1392684D714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en-AU" sz="1200" dirty="0" smtClean="0"/>
            <a:t>SAC as the assessment task for A.O.S</a:t>
          </a:r>
          <a:endParaRPr lang="en-AU" sz="1200" dirty="0"/>
        </a:p>
      </dgm:t>
    </dgm:pt>
    <dgm:pt modelId="{7EC67219-3B36-4DE3-9157-46822DB13B10}" type="parTrans" cxnId="{A58D2410-02F9-41CB-85F5-95EF8966E1C7}">
      <dgm:prSet/>
      <dgm:spPr/>
      <dgm:t>
        <a:bodyPr/>
        <a:lstStyle/>
        <a:p>
          <a:endParaRPr lang="en-AU"/>
        </a:p>
      </dgm:t>
    </dgm:pt>
    <dgm:pt modelId="{B4E48770-8A24-41BA-8E41-82F62A811C88}" type="sibTrans" cxnId="{A58D2410-02F9-41CB-85F5-95EF8966E1C7}">
      <dgm:prSet/>
      <dgm:spPr/>
      <dgm:t>
        <a:bodyPr/>
        <a:lstStyle/>
        <a:p>
          <a:endParaRPr lang="en-AU"/>
        </a:p>
      </dgm:t>
    </dgm:pt>
    <dgm:pt modelId="{19E0CF61-66BC-41FD-85F8-FBF7BDB67A95}">
      <dgm:prSet/>
      <dgm:spPr>
        <a:ln>
          <a:solidFill>
            <a:srgbClr val="92D050"/>
          </a:solidFill>
        </a:ln>
      </dgm:spPr>
      <dgm:t>
        <a:bodyPr/>
        <a:lstStyle/>
        <a:p>
          <a:pPr>
            <a:lnSpc>
              <a:spcPct val="90000"/>
            </a:lnSpc>
          </a:pPr>
          <a:endParaRPr lang="en-AU" sz="1000" dirty="0"/>
        </a:p>
      </dgm:t>
    </dgm:pt>
    <dgm:pt modelId="{C253E7E9-91EB-400A-8653-A71CB19B9B90}" type="parTrans" cxnId="{4A100BB7-4B19-42FE-BD8C-9E4FE7D6EEE9}">
      <dgm:prSet/>
      <dgm:spPr/>
      <dgm:t>
        <a:bodyPr/>
        <a:lstStyle/>
        <a:p>
          <a:endParaRPr lang="en-AU"/>
        </a:p>
      </dgm:t>
    </dgm:pt>
    <dgm:pt modelId="{24E676D3-37AC-4ECB-8128-CAC4AA81588E}" type="sibTrans" cxnId="{4A100BB7-4B19-42FE-BD8C-9E4FE7D6EEE9}">
      <dgm:prSet/>
      <dgm:spPr/>
      <dgm:t>
        <a:bodyPr/>
        <a:lstStyle/>
        <a:p>
          <a:endParaRPr lang="en-AU"/>
        </a:p>
      </dgm:t>
    </dgm:pt>
    <dgm:pt modelId="{D6CEA5B6-2CB4-4BD1-BD37-95EDD72DF7B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AU" sz="1400" dirty="0" smtClean="0">
              <a:solidFill>
                <a:srgbClr val="00B050"/>
              </a:solidFill>
            </a:rPr>
            <a:t>Outcome 2</a:t>
          </a:r>
          <a:endParaRPr lang="en-AU" sz="1400" dirty="0">
            <a:solidFill>
              <a:srgbClr val="00B050"/>
            </a:solidFill>
          </a:endParaRPr>
        </a:p>
      </dgm:t>
    </dgm:pt>
    <dgm:pt modelId="{73763B07-BAB9-4903-ACF0-416E1852619E}" type="parTrans" cxnId="{AF1FCF94-95F8-4CB7-97D0-03CFAE164940}">
      <dgm:prSet/>
      <dgm:spPr/>
      <dgm:t>
        <a:bodyPr/>
        <a:lstStyle/>
        <a:p>
          <a:endParaRPr lang="en-AU"/>
        </a:p>
      </dgm:t>
    </dgm:pt>
    <dgm:pt modelId="{9FB24763-B9DC-47A4-880E-BD02E52E6BE0}" type="sibTrans" cxnId="{AF1FCF94-95F8-4CB7-97D0-03CFAE164940}">
      <dgm:prSet/>
      <dgm:spPr/>
      <dgm:t>
        <a:bodyPr/>
        <a:lstStyle/>
        <a:p>
          <a:endParaRPr lang="en-AU"/>
        </a:p>
      </dgm:t>
    </dgm:pt>
    <dgm:pt modelId="{F9D2871C-C262-4FAA-9540-1A2659ABDCB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AU" sz="1200" dirty="0" smtClean="0"/>
            <a:t>5 key knowledge tasks as  requirements for satisfactory completion</a:t>
          </a:r>
          <a:endParaRPr lang="en-AU" sz="1200" dirty="0"/>
        </a:p>
      </dgm:t>
    </dgm:pt>
    <dgm:pt modelId="{195988DB-D4A5-41FA-AFB0-50A485EEE8B1}" type="parTrans" cxnId="{D8882594-E705-4BD7-95E8-EDDC55900611}">
      <dgm:prSet/>
      <dgm:spPr/>
      <dgm:t>
        <a:bodyPr/>
        <a:lstStyle/>
        <a:p>
          <a:endParaRPr lang="en-AU"/>
        </a:p>
      </dgm:t>
    </dgm:pt>
    <dgm:pt modelId="{06683C1C-63D5-43CE-AC82-0A35D2DB8AEB}" type="sibTrans" cxnId="{D8882594-E705-4BD7-95E8-EDDC55900611}">
      <dgm:prSet/>
      <dgm:spPr/>
      <dgm:t>
        <a:bodyPr/>
        <a:lstStyle/>
        <a:p>
          <a:endParaRPr lang="en-AU"/>
        </a:p>
      </dgm:t>
    </dgm:pt>
    <dgm:pt modelId="{BA83ECA9-F3F6-4C50-A421-245C9937A7F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AU" sz="1200" dirty="0" smtClean="0"/>
            <a:t>SAC as the assessment task for A.O.S</a:t>
          </a:r>
          <a:endParaRPr lang="en-AU" sz="1200" dirty="0"/>
        </a:p>
      </dgm:t>
    </dgm:pt>
    <dgm:pt modelId="{451AF5FD-878E-4F5A-AE11-2843E642B3ED}" type="parTrans" cxnId="{90BAC48D-E139-48A5-A832-BD4AE4315CD6}">
      <dgm:prSet/>
      <dgm:spPr/>
      <dgm:t>
        <a:bodyPr/>
        <a:lstStyle/>
        <a:p>
          <a:endParaRPr lang="en-AU"/>
        </a:p>
      </dgm:t>
    </dgm:pt>
    <dgm:pt modelId="{108AE6A4-00B4-4219-82B8-160495E2853D}" type="sibTrans" cxnId="{90BAC48D-E139-48A5-A832-BD4AE4315CD6}">
      <dgm:prSet/>
      <dgm:spPr/>
      <dgm:t>
        <a:bodyPr/>
        <a:lstStyle/>
        <a:p>
          <a:endParaRPr lang="en-AU"/>
        </a:p>
      </dgm:t>
    </dgm:pt>
    <dgm:pt modelId="{B0FBCD4C-E4C3-4757-85A4-CB9BBA7D32A7}" type="pres">
      <dgm:prSet presAssocID="{751835B0-5D86-4709-B070-5DE568B8BF9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40BF46-D0EF-447F-B5EB-99469CD494EE}" type="pres">
      <dgm:prSet presAssocID="{DF11D06B-2BCF-41BC-8A3D-2CF5A513572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92345F6-9D13-461F-955E-AC6BEB801288}" type="pres">
      <dgm:prSet presAssocID="{DF11D06B-2BCF-41BC-8A3D-2CF5A513572F}" presName="gear1srcNode" presStyleLbl="node1" presStyleIdx="0" presStyleCnt="3"/>
      <dgm:spPr/>
      <dgm:t>
        <a:bodyPr/>
        <a:lstStyle/>
        <a:p>
          <a:endParaRPr lang="en-AU"/>
        </a:p>
      </dgm:t>
    </dgm:pt>
    <dgm:pt modelId="{0842D37D-641A-423B-BC81-CD06274E02E1}" type="pres">
      <dgm:prSet presAssocID="{DF11D06B-2BCF-41BC-8A3D-2CF5A513572F}" presName="gear1dstNode" presStyleLbl="node1" presStyleIdx="0" presStyleCnt="3"/>
      <dgm:spPr/>
      <dgm:t>
        <a:bodyPr/>
        <a:lstStyle/>
        <a:p>
          <a:endParaRPr lang="en-AU"/>
        </a:p>
      </dgm:t>
    </dgm:pt>
    <dgm:pt modelId="{D73C9005-3BDD-44A6-97C0-20DFEEBD8C2B}" type="pres">
      <dgm:prSet presAssocID="{DF11D06B-2BCF-41BC-8A3D-2CF5A513572F}" presName="gear1ch" presStyleLbl="fgAcc1" presStyleIdx="0" presStyleCnt="2" custScaleX="134647" custScaleY="121894" custLinFactX="9819" custLinFactY="-154297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C994FA2-200C-4189-A0E7-BC544CB6BC72}" type="pres">
      <dgm:prSet presAssocID="{97388F30-9303-4A78-9424-243C3EE1AC6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BB6ACCB-2929-4436-80AB-B16068D7DD88}" type="pres">
      <dgm:prSet presAssocID="{97388F30-9303-4A78-9424-243C3EE1AC6E}" presName="gear2srcNode" presStyleLbl="node1" presStyleIdx="1" presStyleCnt="3"/>
      <dgm:spPr/>
      <dgm:t>
        <a:bodyPr/>
        <a:lstStyle/>
        <a:p>
          <a:endParaRPr lang="en-AU"/>
        </a:p>
      </dgm:t>
    </dgm:pt>
    <dgm:pt modelId="{314EBF7E-04E0-40B8-A7FA-2702F09C7DB9}" type="pres">
      <dgm:prSet presAssocID="{97388F30-9303-4A78-9424-243C3EE1AC6E}" presName="gear2dstNode" presStyleLbl="node1" presStyleIdx="1" presStyleCnt="3"/>
      <dgm:spPr/>
      <dgm:t>
        <a:bodyPr/>
        <a:lstStyle/>
        <a:p>
          <a:endParaRPr lang="en-AU"/>
        </a:p>
      </dgm:t>
    </dgm:pt>
    <dgm:pt modelId="{E65E805F-DB82-4681-B065-0784C170D506}" type="pres">
      <dgm:prSet presAssocID="{97388F30-9303-4A78-9424-243C3EE1AC6E}" presName="gear2ch" presStyleLbl="fgAcc1" presStyleIdx="1" presStyleCnt="2" custScaleX="129885" custScaleY="121893" custLinFactNeighborX="-36864" custLinFactNeighborY="6316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AEB0503-38C8-4118-AC73-DA132FCDEAC9}" type="pres">
      <dgm:prSet presAssocID="{1D4E8CC8-56D6-4E39-BE71-065FB31DC5E0}" presName="gear3" presStyleLbl="node1" presStyleIdx="2" presStyleCnt="3"/>
      <dgm:spPr/>
      <dgm:t>
        <a:bodyPr/>
        <a:lstStyle/>
        <a:p>
          <a:endParaRPr lang="en-AU"/>
        </a:p>
      </dgm:t>
    </dgm:pt>
    <dgm:pt modelId="{CF470089-60DE-4037-BBC9-6B94F032345E}" type="pres">
      <dgm:prSet presAssocID="{1D4E8CC8-56D6-4E39-BE71-065FB31DC5E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75BD6E0-2844-4AF0-944F-1912BB8BF907}" type="pres">
      <dgm:prSet presAssocID="{1D4E8CC8-56D6-4E39-BE71-065FB31DC5E0}" presName="gear3srcNode" presStyleLbl="node1" presStyleIdx="2" presStyleCnt="3"/>
      <dgm:spPr/>
      <dgm:t>
        <a:bodyPr/>
        <a:lstStyle/>
        <a:p>
          <a:endParaRPr lang="en-AU"/>
        </a:p>
      </dgm:t>
    </dgm:pt>
    <dgm:pt modelId="{7DDDAAC4-EFB3-4813-8BEF-D8036A217D5A}" type="pres">
      <dgm:prSet presAssocID="{1D4E8CC8-56D6-4E39-BE71-065FB31DC5E0}" presName="gear3dstNode" presStyleLbl="node1" presStyleIdx="2" presStyleCnt="3"/>
      <dgm:spPr/>
      <dgm:t>
        <a:bodyPr/>
        <a:lstStyle/>
        <a:p>
          <a:endParaRPr lang="en-AU"/>
        </a:p>
      </dgm:t>
    </dgm:pt>
    <dgm:pt modelId="{CF91538E-F268-4FB6-B24B-81F4E9854680}" type="pres">
      <dgm:prSet presAssocID="{79D3835E-0FF5-46B2-8C7D-06BA8732DE1C}" presName="connector1" presStyleLbl="sibTrans2D1" presStyleIdx="0" presStyleCnt="3"/>
      <dgm:spPr/>
      <dgm:t>
        <a:bodyPr/>
        <a:lstStyle/>
        <a:p>
          <a:endParaRPr lang="en-AU"/>
        </a:p>
      </dgm:t>
    </dgm:pt>
    <dgm:pt modelId="{18246C4E-5494-4976-BEDF-79ACA0DA2602}" type="pres">
      <dgm:prSet presAssocID="{F24C73F6-E2B4-4623-9684-78A8328E92B5}" presName="connector2" presStyleLbl="sibTrans2D1" presStyleIdx="1" presStyleCnt="3"/>
      <dgm:spPr/>
      <dgm:t>
        <a:bodyPr/>
        <a:lstStyle/>
        <a:p>
          <a:endParaRPr lang="en-AU"/>
        </a:p>
      </dgm:t>
    </dgm:pt>
    <dgm:pt modelId="{5FF34F74-5BA2-4706-8D28-4B0405B244BB}" type="pres">
      <dgm:prSet presAssocID="{D3E21EE7-EE26-480A-AAA0-E1FD765813C3}" presName="connector3" presStyleLbl="sibTrans2D1" presStyleIdx="2" presStyleCnt="3"/>
      <dgm:spPr/>
      <dgm:t>
        <a:bodyPr/>
        <a:lstStyle/>
        <a:p>
          <a:endParaRPr lang="en-AU"/>
        </a:p>
      </dgm:t>
    </dgm:pt>
  </dgm:ptLst>
  <dgm:cxnLst>
    <dgm:cxn modelId="{0103C385-B997-4C4B-886B-26FEC078B21E}" srcId="{DF11D06B-2BCF-41BC-8A3D-2CF5A513572F}" destId="{54C1ACA4-6F85-4BB6-8354-65293A7E327D}" srcOrd="0" destOrd="0" parTransId="{E7FCBAAC-A991-4E50-AC12-83FC582A0FED}" sibTransId="{A7C55F1E-2781-41D7-A97F-085491835679}"/>
    <dgm:cxn modelId="{B76BB0BB-503E-41C1-8629-9D07E04B62DB}" srcId="{DF11D06B-2BCF-41BC-8A3D-2CF5A513572F}" destId="{48463791-2F58-4FDE-8ED0-489814F51066}" srcOrd="1" destOrd="0" parTransId="{F4D2C71F-1C37-446F-84E4-AFD10A53AE02}" sibTransId="{0856B109-1FEE-4DFD-B55A-A7AF09DCFD67}"/>
    <dgm:cxn modelId="{7C41DEDD-D578-4116-9DF1-EBCB42282C14}" type="presOf" srcId="{D6CEA5B6-2CB4-4BD1-BD37-95EDD72DF7B0}" destId="{E65E805F-DB82-4681-B065-0784C170D506}" srcOrd="0" destOrd="1" presId="urn:microsoft.com/office/officeart/2005/8/layout/gear1"/>
    <dgm:cxn modelId="{CF7E85AD-3191-4DAB-96B1-3DFACCFE9CB4}" type="presOf" srcId="{97388F30-9303-4A78-9424-243C3EE1AC6E}" destId="{8C994FA2-200C-4189-A0E7-BC544CB6BC72}" srcOrd="0" destOrd="0" presId="urn:microsoft.com/office/officeart/2005/8/layout/gear1"/>
    <dgm:cxn modelId="{9219355C-FBBB-47D6-9619-9D558A168772}" type="presOf" srcId="{F9D2871C-C262-4FAA-9540-1A2659ABDCB0}" destId="{E65E805F-DB82-4681-B065-0784C170D506}" srcOrd="0" destOrd="2" presId="urn:microsoft.com/office/officeart/2005/8/layout/gear1"/>
    <dgm:cxn modelId="{AF1FCF94-95F8-4CB7-97D0-03CFAE164940}" srcId="{97388F30-9303-4A78-9424-243C3EE1AC6E}" destId="{D6CEA5B6-2CB4-4BD1-BD37-95EDD72DF7B0}" srcOrd="1" destOrd="0" parTransId="{73763B07-BAB9-4903-ACF0-416E1852619E}" sibTransId="{9FB24763-B9DC-47A4-880E-BD02E52E6BE0}"/>
    <dgm:cxn modelId="{90BAC48D-E139-48A5-A832-BD4AE4315CD6}" srcId="{97388F30-9303-4A78-9424-243C3EE1AC6E}" destId="{BA83ECA9-F3F6-4C50-A421-245C9937A7FE}" srcOrd="3" destOrd="0" parTransId="{451AF5FD-878E-4F5A-AE11-2843E642B3ED}" sibTransId="{108AE6A4-00B4-4219-82B8-160495E2853D}"/>
    <dgm:cxn modelId="{96751651-C83D-4457-9016-DE070B8D7B53}" type="presOf" srcId="{D3E21EE7-EE26-480A-AAA0-E1FD765813C3}" destId="{5FF34F74-5BA2-4706-8D28-4B0405B244BB}" srcOrd="0" destOrd="0" presId="urn:microsoft.com/office/officeart/2005/8/layout/gear1"/>
    <dgm:cxn modelId="{8656D1E5-E3F3-49DE-9986-BCAF6FB16DF6}" srcId="{751835B0-5D86-4709-B070-5DE568B8BF98}" destId="{DF11D06B-2BCF-41BC-8A3D-2CF5A513572F}" srcOrd="0" destOrd="0" parTransId="{271DC3A8-A10F-42CA-87EA-767F9B6A0339}" sibTransId="{79D3835E-0FF5-46B2-8C7D-06BA8732DE1C}"/>
    <dgm:cxn modelId="{22A4EBCB-8BDC-407C-B40D-36C3FFEE25CC}" type="presOf" srcId="{79D3835E-0FF5-46B2-8C7D-06BA8732DE1C}" destId="{CF91538E-F268-4FB6-B24B-81F4E9854680}" srcOrd="0" destOrd="0" presId="urn:microsoft.com/office/officeart/2005/8/layout/gear1"/>
    <dgm:cxn modelId="{384CE8B8-E4E7-468B-A8CB-43E93E69FDAB}" type="presOf" srcId="{BA83ECA9-F3F6-4C50-A421-245C9937A7FE}" destId="{E65E805F-DB82-4681-B065-0784C170D506}" srcOrd="0" destOrd="3" presId="urn:microsoft.com/office/officeart/2005/8/layout/gear1"/>
    <dgm:cxn modelId="{DF4A3AE8-B559-4237-A400-3E31984250E0}" type="presOf" srcId="{1D4E8CC8-56D6-4E39-BE71-065FB31DC5E0}" destId="{7DDDAAC4-EFB3-4813-8BEF-D8036A217D5A}" srcOrd="3" destOrd="0" presId="urn:microsoft.com/office/officeart/2005/8/layout/gear1"/>
    <dgm:cxn modelId="{4EE4096A-BF9C-4796-BFE0-082ECB35855B}" type="presOf" srcId="{7CBC527F-528A-46FD-91F1-B1392684D714}" destId="{D73C9005-3BDD-44A6-97C0-20DFEEBD8C2B}" srcOrd="0" destOrd="2" presId="urn:microsoft.com/office/officeart/2005/8/layout/gear1"/>
    <dgm:cxn modelId="{1D39C0F2-CC03-418A-A2EF-0E1A62E1646B}" type="presOf" srcId="{1D4E8CC8-56D6-4E39-BE71-065FB31DC5E0}" destId="{675BD6E0-2844-4AF0-944F-1912BB8BF907}" srcOrd="2" destOrd="0" presId="urn:microsoft.com/office/officeart/2005/8/layout/gear1"/>
    <dgm:cxn modelId="{980CA010-7DBD-462D-B057-1BDB0E4DD00C}" type="presOf" srcId="{1D4E8CC8-56D6-4E39-BE71-065FB31DC5E0}" destId="{CF470089-60DE-4037-BBC9-6B94F032345E}" srcOrd="1" destOrd="0" presId="urn:microsoft.com/office/officeart/2005/8/layout/gear1"/>
    <dgm:cxn modelId="{7A8E60B4-48EC-4E2F-9463-2CA82C8A187B}" type="presOf" srcId="{97388F30-9303-4A78-9424-243C3EE1AC6E}" destId="{4BB6ACCB-2929-4436-80AB-B16068D7DD88}" srcOrd="1" destOrd="0" presId="urn:microsoft.com/office/officeart/2005/8/layout/gear1"/>
    <dgm:cxn modelId="{F4133B46-476D-4CA8-A4A9-3AF54B320C9C}" type="presOf" srcId="{751835B0-5D86-4709-B070-5DE568B8BF98}" destId="{B0FBCD4C-E4C3-4757-85A4-CB9BBA7D32A7}" srcOrd="0" destOrd="0" presId="urn:microsoft.com/office/officeart/2005/8/layout/gear1"/>
    <dgm:cxn modelId="{29A4D656-9025-4965-A044-FF5F6907468B}" type="presOf" srcId="{DF11D06B-2BCF-41BC-8A3D-2CF5A513572F}" destId="{0842D37D-641A-423B-BC81-CD06274E02E1}" srcOrd="2" destOrd="0" presId="urn:microsoft.com/office/officeart/2005/8/layout/gear1"/>
    <dgm:cxn modelId="{64E22279-E6B8-4FD9-8C1F-19D9CCCF56C1}" type="presOf" srcId="{48463791-2F58-4FDE-8ED0-489814F51066}" destId="{D73C9005-3BDD-44A6-97C0-20DFEEBD8C2B}" srcOrd="0" destOrd="1" presId="urn:microsoft.com/office/officeart/2005/8/layout/gear1"/>
    <dgm:cxn modelId="{119E01C6-E7DF-42CA-919A-3A155E619B2E}" type="presOf" srcId="{F24C73F6-E2B4-4623-9684-78A8328E92B5}" destId="{18246C4E-5494-4976-BEDF-79ACA0DA2602}" srcOrd="0" destOrd="0" presId="urn:microsoft.com/office/officeart/2005/8/layout/gear1"/>
    <dgm:cxn modelId="{AD6C7A2F-6938-45CB-ADC9-4E750D88F2C6}" type="presOf" srcId="{DF11D06B-2BCF-41BC-8A3D-2CF5A513572F}" destId="{CF40BF46-D0EF-447F-B5EB-99469CD494EE}" srcOrd="0" destOrd="0" presId="urn:microsoft.com/office/officeart/2005/8/layout/gear1"/>
    <dgm:cxn modelId="{9748F26A-057F-4E1A-A27C-AD0AC6FAEBB9}" type="presOf" srcId="{97388F30-9303-4A78-9424-243C3EE1AC6E}" destId="{314EBF7E-04E0-40B8-A7FA-2702F09C7DB9}" srcOrd="2" destOrd="0" presId="urn:microsoft.com/office/officeart/2005/8/layout/gear1"/>
    <dgm:cxn modelId="{A593A8E5-D12E-490F-86F4-1049FD09395A}" srcId="{751835B0-5D86-4709-B070-5DE568B8BF98}" destId="{97388F30-9303-4A78-9424-243C3EE1AC6E}" srcOrd="1" destOrd="0" parTransId="{589D2F2B-22F8-4C17-A06E-E9C0BC98FC5B}" sibTransId="{F24C73F6-E2B4-4623-9684-78A8328E92B5}"/>
    <dgm:cxn modelId="{534FA62F-98D6-4CFB-ACF1-345823135EE6}" type="presOf" srcId="{DF11D06B-2BCF-41BC-8A3D-2CF5A513572F}" destId="{692345F6-9D13-461F-955E-AC6BEB801288}" srcOrd="1" destOrd="0" presId="urn:microsoft.com/office/officeart/2005/8/layout/gear1"/>
    <dgm:cxn modelId="{F8F1A22F-7FA7-4C2E-A751-66EC1C232049}" type="presOf" srcId="{1D4E8CC8-56D6-4E39-BE71-065FB31DC5E0}" destId="{CAEB0503-38C8-4118-AC73-DA132FCDEAC9}" srcOrd="0" destOrd="0" presId="urn:microsoft.com/office/officeart/2005/8/layout/gear1"/>
    <dgm:cxn modelId="{C86535F5-CE87-4786-B6F1-4D100EC8FF11}" srcId="{751835B0-5D86-4709-B070-5DE568B8BF98}" destId="{1D4E8CC8-56D6-4E39-BE71-065FB31DC5E0}" srcOrd="2" destOrd="0" parTransId="{F83FAA3F-3E7C-4952-85C3-9FA66286228B}" sibTransId="{D3E21EE7-EE26-480A-AAA0-E1FD765813C3}"/>
    <dgm:cxn modelId="{A58D2410-02F9-41CB-85F5-95EF8966E1C7}" srcId="{DF11D06B-2BCF-41BC-8A3D-2CF5A513572F}" destId="{7CBC527F-528A-46FD-91F1-B1392684D714}" srcOrd="2" destOrd="0" parTransId="{7EC67219-3B36-4DE3-9157-46822DB13B10}" sibTransId="{B4E48770-8A24-41BA-8E41-82F62A811C88}"/>
    <dgm:cxn modelId="{4A100BB7-4B19-42FE-BD8C-9E4FE7D6EEE9}" srcId="{97388F30-9303-4A78-9424-243C3EE1AC6E}" destId="{19E0CF61-66BC-41FD-85F8-FBF7BDB67A95}" srcOrd="0" destOrd="0" parTransId="{C253E7E9-91EB-400A-8653-A71CB19B9B90}" sibTransId="{24E676D3-37AC-4ECB-8128-CAC4AA81588E}"/>
    <dgm:cxn modelId="{D8882594-E705-4BD7-95E8-EDDC55900611}" srcId="{97388F30-9303-4A78-9424-243C3EE1AC6E}" destId="{F9D2871C-C262-4FAA-9540-1A2659ABDCB0}" srcOrd="2" destOrd="0" parTransId="{195988DB-D4A5-41FA-AFB0-50A485EEE8B1}" sibTransId="{06683C1C-63D5-43CE-AC82-0A35D2DB8AEB}"/>
    <dgm:cxn modelId="{195EF812-D19C-4E52-A2DD-677D6FB0D6C4}" type="presOf" srcId="{54C1ACA4-6F85-4BB6-8354-65293A7E327D}" destId="{D73C9005-3BDD-44A6-97C0-20DFEEBD8C2B}" srcOrd="0" destOrd="0" presId="urn:microsoft.com/office/officeart/2005/8/layout/gear1"/>
    <dgm:cxn modelId="{D7F074C4-0676-4C35-944E-8EB3A7B53940}" type="presOf" srcId="{19E0CF61-66BC-41FD-85F8-FBF7BDB67A95}" destId="{E65E805F-DB82-4681-B065-0784C170D506}" srcOrd="0" destOrd="0" presId="urn:microsoft.com/office/officeart/2005/8/layout/gear1"/>
    <dgm:cxn modelId="{B9F42C3D-B25D-438B-AB8E-512B4FC3A780}" type="presParOf" srcId="{B0FBCD4C-E4C3-4757-85A4-CB9BBA7D32A7}" destId="{CF40BF46-D0EF-447F-B5EB-99469CD494EE}" srcOrd="0" destOrd="0" presId="urn:microsoft.com/office/officeart/2005/8/layout/gear1"/>
    <dgm:cxn modelId="{38E244F1-44B7-418B-A247-BE7EA0DEFD13}" type="presParOf" srcId="{B0FBCD4C-E4C3-4757-85A4-CB9BBA7D32A7}" destId="{692345F6-9D13-461F-955E-AC6BEB801288}" srcOrd="1" destOrd="0" presId="urn:microsoft.com/office/officeart/2005/8/layout/gear1"/>
    <dgm:cxn modelId="{7D68935E-A963-4D3F-A042-C718A6389D2C}" type="presParOf" srcId="{B0FBCD4C-E4C3-4757-85A4-CB9BBA7D32A7}" destId="{0842D37D-641A-423B-BC81-CD06274E02E1}" srcOrd="2" destOrd="0" presId="urn:microsoft.com/office/officeart/2005/8/layout/gear1"/>
    <dgm:cxn modelId="{CF456C28-7C49-40D5-8579-3C1C0B59CA6D}" type="presParOf" srcId="{B0FBCD4C-E4C3-4757-85A4-CB9BBA7D32A7}" destId="{D73C9005-3BDD-44A6-97C0-20DFEEBD8C2B}" srcOrd="3" destOrd="0" presId="urn:microsoft.com/office/officeart/2005/8/layout/gear1"/>
    <dgm:cxn modelId="{3A351EB4-6FB3-4E74-BB83-8FC95FFC098A}" type="presParOf" srcId="{B0FBCD4C-E4C3-4757-85A4-CB9BBA7D32A7}" destId="{8C994FA2-200C-4189-A0E7-BC544CB6BC72}" srcOrd="4" destOrd="0" presId="urn:microsoft.com/office/officeart/2005/8/layout/gear1"/>
    <dgm:cxn modelId="{0F90AB99-9489-4B3B-A517-EF9CE6391B7D}" type="presParOf" srcId="{B0FBCD4C-E4C3-4757-85A4-CB9BBA7D32A7}" destId="{4BB6ACCB-2929-4436-80AB-B16068D7DD88}" srcOrd="5" destOrd="0" presId="urn:microsoft.com/office/officeart/2005/8/layout/gear1"/>
    <dgm:cxn modelId="{839DCF07-AFBF-4E63-964A-780E4E129ACA}" type="presParOf" srcId="{B0FBCD4C-E4C3-4757-85A4-CB9BBA7D32A7}" destId="{314EBF7E-04E0-40B8-A7FA-2702F09C7DB9}" srcOrd="6" destOrd="0" presId="urn:microsoft.com/office/officeart/2005/8/layout/gear1"/>
    <dgm:cxn modelId="{FD256BEB-232C-43EF-B5DA-3B2D1E6C036F}" type="presParOf" srcId="{B0FBCD4C-E4C3-4757-85A4-CB9BBA7D32A7}" destId="{E65E805F-DB82-4681-B065-0784C170D506}" srcOrd="7" destOrd="0" presId="urn:microsoft.com/office/officeart/2005/8/layout/gear1"/>
    <dgm:cxn modelId="{A229FA4D-148B-4870-93B2-0BA98B468D22}" type="presParOf" srcId="{B0FBCD4C-E4C3-4757-85A4-CB9BBA7D32A7}" destId="{CAEB0503-38C8-4118-AC73-DA132FCDEAC9}" srcOrd="8" destOrd="0" presId="urn:microsoft.com/office/officeart/2005/8/layout/gear1"/>
    <dgm:cxn modelId="{EEC8C3FA-29D9-480C-A556-032D7B98E496}" type="presParOf" srcId="{B0FBCD4C-E4C3-4757-85A4-CB9BBA7D32A7}" destId="{CF470089-60DE-4037-BBC9-6B94F032345E}" srcOrd="9" destOrd="0" presId="urn:microsoft.com/office/officeart/2005/8/layout/gear1"/>
    <dgm:cxn modelId="{907B7180-8A69-48B1-B7AF-5BEDF6954EDE}" type="presParOf" srcId="{B0FBCD4C-E4C3-4757-85A4-CB9BBA7D32A7}" destId="{675BD6E0-2844-4AF0-944F-1912BB8BF907}" srcOrd="10" destOrd="0" presId="urn:microsoft.com/office/officeart/2005/8/layout/gear1"/>
    <dgm:cxn modelId="{085B55E6-7063-4E87-A9A2-EBB210F3AD06}" type="presParOf" srcId="{B0FBCD4C-E4C3-4757-85A4-CB9BBA7D32A7}" destId="{7DDDAAC4-EFB3-4813-8BEF-D8036A217D5A}" srcOrd="11" destOrd="0" presId="urn:microsoft.com/office/officeart/2005/8/layout/gear1"/>
    <dgm:cxn modelId="{D8B18BF1-88A3-4C42-9554-760BD20E6F8C}" type="presParOf" srcId="{B0FBCD4C-E4C3-4757-85A4-CB9BBA7D32A7}" destId="{CF91538E-F268-4FB6-B24B-81F4E9854680}" srcOrd="12" destOrd="0" presId="urn:microsoft.com/office/officeart/2005/8/layout/gear1"/>
    <dgm:cxn modelId="{E381BCBF-E632-45DD-BF54-85EEB92EA206}" type="presParOf" srcId="{B0FBCD4C-E4C3-4757-85A4-CB9BBA7D32A7}" destId="{18246C4E-5494-4976-BEDF-79ACA0DA2602}" srcOrd="13" destOrd="0" presId="urn:microsoft.com/office/officeart/2005/8/layout/gear1"/>
    <dgm:cxn modelId="{6F3C5DF7-FC20-40C2-A494-664AD5A52C38}" type="presParOf" srcId="{B0FBCD4C-E4C3-4757-85A4-CB9BBA7D32A7}" destId="{5FF34F74-5BA2-4706-8D28-4B0405B244BB}" srcOrd="1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4D4D4-16C8-49FC-BCC3-823D821EE580}">
      <dsp:nvSpPr>
        <dsp:cNvPr id="0" name=""/>
        <dsp:cNvSpPr/>
      </dsp:nvSpPr>
      <dsp:spPr>
        <a:xfrm>
          <a:off x="189452" y="0"/>
          <a:ext cx="2441508" cy="226280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Area of study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2400" kern="1200" dirty="0" smtClean="0"/>
            <a:t>Keeping </a:t>
          </a:r>
          <a:r>
            <a:rPr lang="en-US" sz="2400" kern="1200" dirty="0" smtClean="0"/>
            <a:t>food safe</a:t>
          </a:r>
        </a:p>
      </dsp:txBody>
      <dsp:txXfrm>
        <a:off x="547003" y="331381"/>
        <a:ext cx="1726406" cy="1600046"/>
      </dsp:txXfrm>
    </dsp:sp>
    <dsp:sp modelId="{C32381BE-CC56-427B-B31D-CBAB21B874FB}">
      <dsp:nvSpPr>
        <dsp:cNvPr id="0" name=""/>
        <dsp:cNvSpPr/>
      </dsp:nvSpPr>
      <dsp:spPr>
        <a:xfrm>
          <a:off x="2689352" y="902243"/>
          <a:ext cx="645486" cy="645486"/>
        </a:xfrm>
        <a:prstGeom prst="mathPlus">
          <a:avLst/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</dsp:txBody>
      <dsp:txXfrm>
        <a:off x="2774911" y="1149077"/>
        <a:ext cx="474368" cy="151818"/>
      </dsp:txXfrm>
    </dsp:sp>
    <dsp:sp modelId="{AFEA887B-7942-456E-9625-BB0546BADAE4}">
      <dsp:nvSpPr>
        <dsp:cNvPr id="0" name=""/>
        <dsp:cNvSpPr/>
      </dsp:nvSpPr>
      <dsp:spPr>
        <a:xfrm>
          <a:off x="3483748" y="0"/>
          <a:ext cx="2508683" cy="237728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Area of study 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2400" kern="1200" dirty="0" smtClean="0"/>
            <a:t>Food properties and preparation</a:t>
          </a:r>
          <a:endParaRPr lang="en-AU" sz="2400" kern="1200" dirty="0"/>
        </a:p>
      </dsp:txBody>
      <dsp:txXfrm>
        <a:off x="3851136" y="348145"/>
        <a:ext cx="1773907" cy="1680992"/>
      </dsp:txXfrm>
    </dsp:sp>
    <dsp:sp modelId="{FD6835C0-7DC6-49C5-A49C-F9F65311F65A}">
      <dsp:nvSpPr>
        <dsp:cNvPr id="0" name=""/>
        <dsp:cNvSpPr/>
      </dsp:nvSpPr>
      <dsp:spPr>
        <a:xfrm>
          <a:off x="5941079" y="853348"/>
          <a:ext cx="645486" cy="645486"/>
        </a:xfrm>
        <a:prstGeom prst="mathEqual">
          <a:avLst/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700" kern="1200"/>
        </a:p>
      </dsp:txBody>
      <dsp:txXfrm>
        <a:off x="6026638" y="986318"/>
        <a:ext cx="474368" cy="379546"/>
      </dsp:txXfrm>
    </dsp:sp>
    <dsp:sp modelId="{8807B0BE-0D41-4E9C-8D1B-6CB1662F2E6D}">
      <dsp:nvSpPr>
        <dsp:cNvPr id="0" name=""/>
        <dsp:cNvSpPr/>
      </dsp:nvSpPr>
      <dsp:spPr>
        <a:xfrm>
          <a:off x="6545226" y="0"/>
          <a:ext cx="2068472" cy="235562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Unit one: </a:t>
          </a:r>
          <a:r>
            <a:rPr lang="en-US" sz="2300" kern="1200" dirty="0" smtClean="0"/>
            <a:t>Food Safety and Properties </a:t>
          </a:r>
          <a:r>
            <a:rPr lang="en-US" sz="2300" kern="1200" dirty="0" smtClean="0"/>
            <a:t>of food</a:t>
          </a:r>
          <a:endParaRPr lang="en-AU" sz="2300" kern="1200" dirty="0"/>
        </a:p>
      </dsp:txBody>
      <dsp:txXfrm>
        <a:off x="6848147" y="344973"/>
        <a:ext cx="1462630" cy="1665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86E94-5751-4105-8BD9-7BE92C8227F4}">
      <dsp:nvSpPr>
        <dsp:cNvPr id="0" name=""/>
        <dsp:cNvSpPr/>
      </dsp:nvSpPr>
      <dsp:spPr>
        <a:xfrm>
          <a:off x="3082071" y="308"/>
          <a:ext cx="5142119" cy="22751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principles of food hygiene and safe food handling in a small-scale food operation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 causes of food spoilage and food poisoning</a:t>
          </a:r>
          <a:endParaRPr lang="en-AU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storage practices to ensure safety and maximise the quality of food</a:t>
          </a:r>
          <a:endParaRPr lang="en-AU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 safe and hygienic use of tools and equipment to produce quality outcomes.</a:t>
          </a:r>
          <a:endParaRPr lang="en-AU" sz="1100" kern="1200" dirty="0" smtClean="0"/>
        </a:p>
      </dsp:txBody>
      <dsp:txXfrm>
        <a:off x="3082071" y="284697"/>
        <a:ext cx="4288952" cy="1706333"/>
      </dsp:txXfrm>
    </dsp:sp>
    <dsp:sp modelId="{673D2913-33B1-4AA1-8BC8-46C6877863AC}">
      <dsp:nvSpPr>
        <dsp:cNvPr id="0" name=""/>
        <dsp:cNvSpPr/>
      </dsp:nvSpPr>
      <dsp:spPr>
        <a:xfrm>
          <a:off x="5408" y="304716"/>
          <a:ext cx="3076663" cy="1666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Key knowledge</a:t>
          </a:r>
          <a:endParaRPr lang="en-AU" sz="4300" kern="1200" dirty="0"/>
        </a:p>
      </dsp:txBody>
      <dsp:txXfrm>
        <a:off x="86750" y="386058"/>
        <a:ext cx="2913979" cy="1503612"/>
      </dsp:txXfrm>
    </dsp:sp>
    <dsp:sp modelId="{0E66DA3C-8B88-4CCA-9086-76C68D84299C}">
      <dsp:nvSpPr>
        <dsp:cNvPr id="0" name=""/>
        <dsp:cNvSpPr/>
      </dsp:nvSpPr>
      <dsp:spPr>
        <a:xfrm>
          <a:off x="2960144" y="2442050"/>
          <a:ext cx="5269046" cy="20836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/>
            <a:t>identify causes of food spoilage and food poisoning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 </a:t>
          </a:r>
          <a:r>
            <a:rPr lang="en-AU" sz="1100" kern="1200" dirty="0"/>
            <a:t>implement safe and hygienic work practices in a small-scale food operation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•analyse </a:t>
          </a:r>
          <a:r>
            <a:rPr lang="en-AU" sz="1100" kern="1200" dirty="0"/>
            <a:t>safety and hygiene risk points in food preparation, and identify actions required to </a:t>
          </a:r>
          <a:r>
            <a:rPr lang="en-AU" sz="1100" kern="1200" dirty="0" smtClean="0"/>
            <a:t>eliminate risks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 </a:t>
          </a:r>
          <a:r>
            <a:rPr lang="en-AU" sz="1100" kern="1200" dirty="0"/>
            <a:t>apply understanding of storage techniques that will ensure food safety and maximise the </a:t>
          </a:r>
          <a:r>
            <a:rPr lang="en-AU" sz="1100" kern="1200" dirty="0" smtClean="0"/>
            <a:t>quality of food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select</a:t>
          </a:r>
          <a:r>
            <a:rPr lang="en-AU" sz="1100" kern="1200" dirty="0"/>
            <a:t>, use, clean and store appropriate food preparation and processing tools and </a:t>
          </a:r>
          <a:r>
            <a:rPr lang="en-AU" sz="1100" kern="1200" dirty="0" smtClean="0"/>
            <a:t>equipment safely.</a:t>
          </a:r>
          <a:endParaRPr lang="en-AU" sz="1100" kern="1200" dirty="0"/>
        </a:p>
      </dsp:txBody>
      <dsp:txXfrm>
        <a:off x="2960144" y="2702501"/>
        <a:ext cx="4487695" cy="1562703"/>
      </dsp:txXfrm>
    </dsp:sp>
    <dsp:sp modelId="{C4B8653F-03AA-491E-9ECD-D7DCA5ECFEEC}">
      <dsp:nvSpPr>
        <dsp:cNvPr id="0" name=""/>
        <dsp:cNvSpPr/>
      </dsp:nvSpPr>
      <dsp:spPr>
        <a:xfrm>
          <a:off x="0" y="2808310"/>
          <a:ext cx="2959735" cy="1403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Key skills</a:t>
          </a:r>
          <a:endParaRPr lang="en-AU" sz="4300" kern="1200" dirty="0"/>
        </a:p>
      </dsp:txBody>
      <dsp:txXfrm>
        <a:off x="68533" y="2876843"/>
        <a:ext cx="2822669" cy="1266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86E94-5751-4105-8BD9-7BE92C8227F4}">
      <dsp:nvSpPr>
        <dsp:cNvPr id="0" name=""/>
        <dsp:cNvSpPr/>
      </dsp:nvSpPr>
      <dsp:spPr>
        <a:xfrm>
          <a:off x="2958523" y="1321"/>
          <a:ext cx="5270065" cy="19770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Design process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Classification of key foods (cereals, fruits, vegetables, nuts and legumes, meat, seafood, nuts and eggs)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Considerations in Food choice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Physical, chemical, and sensory properties of key foods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Functional properties of key foods and their role in food preparation and processing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Changes in physical and sensory properties of  key foods</a:t>
          </a:r>
          <a:endParaRPr lang="en-AU" sz="1400" kern="1200" dirty="0"/>
        </a:p>
      </dsp:txBody>
      <dsp:txXfrm>
        <a:off x="2958523" y="248451"/>
        <a:ext cx="4528674" cy="1482782"/>
      </dsp:txXfrm>
    </dsp:sp>
    <dsp:sp modelId="{673D2913-33B1-4AA1-8BC8-46C6877863AC}">
      <dsp:nvSpPr>
        <dsp:cNvPr id="0" name=""/>
        <dsp:cNvSpPr/>
      </dsp:nvSpPr>
      <dsp:spPr>
        <a:xfrm>
          <a:off x="1011" y="141224"/>
          <a:ext cx="2957512" cy="1697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Key knowledge</a:t>
          </a:r>
          <a:endParaRPr lang="en-AU" sz="4100" kern="1200" dirty="0"/>
        </a:p>
      </dsp:txBody>
      <dsp:txXfrm>
        <a:off x="83863" y="224076"/>
        <a:ext cx="2791808" cy="1531532"/>
      </dsp:txXfrm>
    </dsp:sp>
    <dsp:sp modelId="{0E66DA3C-8B88-4CCA-9086-76C68D84299C}">
      <dsp:nvSpPr>
        <dsp:cNvPr id="0" name=""/>
        <dsp:cNvSpPr/>
      </dsp:nvSpPr>
      <dsp:spPr>
        <a:xfrm>
          <a:off x="2814981" y="2148087"/>
          <a:ext cx="5412488" cy="23765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Use the design process in preparing foods to optimise properties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Prepare selected key foods safely and hygienically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To maximise their properties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Identify the major nutrients of selected foods within each of the key food classifications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Make informed decisions and prepare key foods to demonstrate functional properties, compare sensory and physical properties of key foods</a:t>
          </a:r>
          <a:endParaRPr lang="en-AU" sz="1400" kern="1200" dirty="0"/>
        </a:p>
      </dsp:txBody>
      <dsp:txXfrm>
        <a:off x="2814981" y="2445156"/>
        <a:ext cx="4521280" cy="1782416"/>
      </dsp:txXfrm>
    </dsp:sp>
    <dsp:sp modelId="{C4B8653F-03AA-491E-9ECD-D7DCA5ECFEEC}">
      <dsp:nvSpPr>
        <dsp:cNvPr id="0" name=""/>
        <dsp:cNvSpPr/>
      </dsp:nvSpPr>
      <dsp:spPr>
        <a:xfrm>
          <a:off x="10948" y="2514647"/>
          <a:ext cx="2812851" cy="1697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Key skills</a:t>
          </a:r>
          <a:endParaRPr lang="en-AU" sz="4100" kern="1200" dirty="0"/>
        </a:p>
      </dsp:txBody>
      <dsp:txXfrm>
        <a:off x="93800" y="2597499"/>
        <a:ext cx="2647147" cy="15315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0BF46-D0EF-447F-B5EB-99469CD494EE}">
      <dsp:nvSpPr>
        <dsp:cNvPr id="0" name=""/>
        <dsp:cNvSpPr/>
      </dsp:nvSpPr>
      <dsp:spPr>
        <a:xfrm>
          <a:off x="4171063" y="2747104"/>
          <a:ext cx="3445582" cy="3445582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kern="1200" dirty="0" smtClean="0"/>
            <a:t>End of unit exam</a:t>
          </a:r>
          <a:endParaRPr lang="en-AU" sz="3200" kern="1200" dirty="0"/>
        </a:p>
      </dsp:txBody>
      <dsp:txXfrm>
        <a:off x="4863778" y="3554215"/>
        <a:ext cx="2060152" cy="1771100"/>
      </dsp:txXfrm>
    </dsp:sp>
    <dsp:sp modelId="{D73C9005-3BDD-44A6-97C0-20DFEEBD8C2B}">
      <dsp:nvSpPr>
        <dsp:cNvPr id="0" name=""/>
        <dsp:cNvSpPr/>
      </dsp:nvSpPr>
      <dsp:spPr>
        <a:xfrm>
          <a:off x="5688631" y="72001"/>
          <a:ext cx="2952328" cy="1603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b="1" kern="1200" dirty="0" smtClean="0">
              <a:solidFill>
                <a:schemeClr val="accent6"/>
              </a:solidFill>
            </a:rPr>
            <a:t>Outcome 1</a:t>
          </a:r>
          <a:endParaRPr lang="en-AU" sz="1400" b="1" kern="1200" dirty="0">
            <a:solidFill>
              <a:schemeClr val="accent6"/>
            </a:solidFill>
          </a:endParaRPr>
        </a:p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4 key knowledge tasks as  requirements for satisfactory completion</a:t>
          </a:r>
          <a:endParaRPr lang="en-AU" sz="1200" kern="1200" dirty="0"/>
        </a:p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SAC as the assessment task for A.O.S</a:t>
          </a:r>
          <a:endParaRPr lang="en-AU" sz="1200" kern="1200" dirty="0"/>
        </a:p>
      </dsp:txBody>
      <dsp:txXfrm>
        <a:off x="5735599" y="118969"/>
        <a:ext cx="2858392" cy="1509684"/>
      </dsp:txXfrm>
    </dsp:sp>
    <dsp:sp modelId="{8C994FA2-200C-4189-A0E7-BC544CB6BC72}">
      <dsp:nvSpPr>
        <dsp:cNvPr id="0" name=""/>
        <dsp:cNvSpPr/>
      </dsp:nvSpPr>
      <dsp:spPr>
        <a:xfrm>
          <a:off x="2166360" y="1932694"/>
          <a:ext cx="2505878" cy="2505878"/>
        </a:xfrm>
        <a:prstGeom prst="gear6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Food properties and preparation</a:t>
          </a:r>
          <a:endParaRPr lang="en-AU" sz="1900" kern="1200" dirty="0"/>
        </a:p>
      </dsp:txBody>
      <dsp:txXfrm>
        <a:off x="2797222" y="2567369"/>
        <a:ext cx="1244154" cy="1236528"/>
      </dsp:txXfrm>
    </dsp:sp>
    <dsp:sp modelId="{E65E805F-DB82-4681-B065-0784C170D506}">
      <dsp:nvSpPr>
        <dsp:cNvPr id="0" name=""/>
        <dsp:cNvSpPr/>
      </dsp:nvSpPr>
      <dsp:spPr>
        <a:xfrm>
          <a:off x="216017" y="4248468"/>
          <a:ext cx="2847915" cy="1603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000" kern="1200" dirty="0"/>
        </a:p>
        <a:p>
          <a:pPr marL="114300" lvl="1" indent="-114300" algn="l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>
              <a:solidFill>
                <a:srgbClr val="00B050"/>
              </a:solidFill>
            </a:rPr>
            <a:t>Outcome 2</a:t>
          </a:r>
          <a:endParaRPr lang="en-AU" sz="1400" kern="1200" dirty="0">
            <a:solidFill>
              <a:srgbClr val="00B050"/>
            </a:solidFill>
          </a:endParaRPr>
        </a:p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5 key knowledge tasks as  requirements for satisfactory completion</a:t>
          </a:r>
          <a:endParaRPr lang="en-AU" sz="1200" kern="1200" dirty="0"/>
        </a:p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SAC as the assessment task for A.O.S</a:t>
          </a:r>
          <a:endParaRPr lang="en-AU" sz="1200" kern="1200" dirty="0"/>
        </a:p>
      </dsp:txBody>
      <dsp:txXfrm>
        <a:off x="262985" y="4295436"/>
        <a:ext cx="2753979" cy="1509671"/>
      </dsp:txXfrm>
    </dsp:sp>
    <dsp:sp modelId="{CAEB0503-38C8-4118-AC73-DA132FCDEAC9}">
      <dsp:nvSpPr>
        <dsp:cNvPr id="0" name=""/>
        <dsp:cNvSpPr/>
      </dsp:nvSpPr>
      <dsp:spPr>
        <a:xfrm rot="20700000">
          <a:off x="3569907" y="203893"/>
          <a:ext cx="2455249" cy="2455249"/>
        </a:xfrm>
        <a:prstGeom prst="gear6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Keeping food safe</a:t>
          </a:r>
          <a:endParaRPr lang="en-AU" sz="1900" kern="1200" dirty="0"/>
        </a:p>
      </dsp:txBody>
      <dsp:txXfrm rot="-20700000">
        <a:off x="4108416" y="742401"/>
        <a:ext cx="1378233" cy="1378233"/>
      </dsp:txXfrm>
    </dsp:sp>
    <dsp:sp modelId="{CF91538E-F268-4FB6-B24B-81F4E9854680}">
      <dsp:nvSpPr>
        <dsp:cNvPr id="0" name=""/>
        <dsp:cNvSpPr/>
      </dsp:nvSpPr>
      <dsp:spPr>
        <a:xfrm>
          <a:off x="3929464" y="2213787"/>
          <a:ext cx="4410345" cy="4410345"/>
        </a:xfrm>
        <a:prstGeom prst="circularArrow">
          <a:avLst>
            <a:gd name="adj1" fmla="val 4687"/>
            <a:gd name="adj2" fmla="val 299029"/>
            <a:gd name="adj3" fmla="val 2550433"/>
            <a:gd name="adj4" fmla="val 15789339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46C4E-5494-4976-BEDF-79ACA0DA2602}">
      <dsp:nvSpPr>
        <dsp:cNvPr id="0" name=""/>
        <dsp:cNvSpPr/>
      </dsp:nvSpPr>
      <dsp:spPr>
        <a:xfrm>
          <a:off x="1722574" y="1369352"/>
          <a:ext cx="3204392" cy="320439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34F74-5BA2-4706-8D28-4B0405B244BB}">
      <dsp:nvSpPr>
        <dsp:cNvPr id="0" name=""/>
        <dsp:cNvSpPr/>
      </dsp:nvSpPr>
      <dsp:spPr>
        <a:xfrm>
          <a:off x="3001983" y="-342783"/>
          <a:ext cx="3454979" cy="345497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83B16-1EEC-4048-A5BD-F256DDF53FC7}" type="datetimeFigureOut">
              <a:rPr lang="en-AU" smtClean="0"/>
              <a:t>26/11/2013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0751E-8884-4C91-98BF-65C7FEE751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8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0751E-8884-4C91-98BF-65C7FEE751A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859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DB16A-7927-4A3E-80EC-6567CC711D15}" type="datetimeFigureOut">
              <a:rPr lang="en-US" smtClean="0"/>
              <a:t>11/26/2013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0447-9CEA-460F-9D5B-0504DD4DCA1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scvcefoodtech1and2.weebl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scvcefoodtech1and2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sian-f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571536" y="288907"/>
            <a:ext cx="5900766" cy="5094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6012" y="3214686"/>
            <a:ext cx="7772400" cy="1957400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Ravie" pitchFamily="82" charset="0"/>
              </a:rPr>
              <a:t>FOOD AND TECHNOLOGY </a:t>
            </a:r>
            <a:endParaRPr lang="en-AU" dirty="0">
              <a:solidFill>
                <a:schemeClr val="tx2">
                  <a:lumMod val="40000"/>
                  <a:lumOff val="6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390780"/>
            <a:ext cx="6400800" cy="1752600"/>
          </a:xfrm>
        </p:spPr>
        <p:txBody>
          <a:bodyPr/>
          <a:lstStyle/>
          <a:p>
            <a:r>
              <a:rPr lang="en-US" dirty="0" smtClean="0"/>
              <a:t>UNITS ONE AND TWO</a:t>
            </a:r>
          </a:p>
          <a:p>
            <a:r>
              <a:rPr lang="en-US" dirty="0" smtClean="0"/>
              <a:t>2014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5301208"/>
            <a:ext cx="7272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hlinkClick r:id="rId3"/>
              </a:rPr>
              <a:t>www.scscvcefoodtech1and2.weebly.com</a:t>
            </a:r>
            <a:endParaRPr lang="en-AU" sz="28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Ravie" pitchFamily="82" charset="0"/>
              </a:rPr>
              <a:t>Expectations</a:t>
            </a:r>
            <a:endParaRPr lang="en-AU" dirty="0">
              <a:solidFill>
                <a:schemeClr val="tx2">
                  <a:lumMod val="40000"/>
                  <a:lumOff val="6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All </a:t>
            </a:r>
            <a:r>
              <a:rPr lang="en-US" sz="2000" dirty="0" smtClean="0"/>
              <a:t>Key knowledge tasks to </a:t>
            </a:r>
            <a:r>
              <a:rPr lang="en-US" sz="2000" dirty="0" smtClean="0"/>
              <a:t>be completed </a:t>
            </a:r>
            <a:r>
              <a:rPr lang="en-US" sz="2000" dirty="0" smtClean="0"/>
              <a:t>by due dates</a:t>
            </a:r>
          </a:p>
          <a:p>
            <a:r>
              <a:rPr lang="en-US" sz="2000" dirty="0" smtClean="0"/>
              <a:t>Conferencing folders and </a:t>
            </a:r>
            <a:r>
              <a:rPr lang="en-US" sz="2000" dirty="0" smtClean="0"/>
              <a:t>text book, computer and pens/pencils to be brought to all classes – this includes production classes.</a:t>
            </a:r>
          </a:p>
          <a:p>
            <a:r>
              <a:rPr lang="en-US" sz="2000" dirty="0" smtClean="0"/>
              <a:t>Production tasks are to be completed prior to a practical class otherwise no cooking and these tasks are part of your outcomes</a:t>
            </a:r>
          </a:p>
          <a:p>
            <a:r>
              <a:rPr lang="en-US" sz="2000" dirty="0" smtClean="0"/>
              <a:t>Students must use the website to access tasks </a:t>
            </a:r>
            <a:endParaRPr lang="en-US" sz="2000" dirty="0" smtClean="0"/>
          </a:p>
          <a:p>
            <a:r>
              <a:rPr lang="en-AU" sz="2000" dirty="0" smtClean="0"/>
              <a:t>You </a:t>
            </a:r>
            <a:r>
              <a:rPr lang="en-AU" sz="2000" dirty="0"/>
              <a:t>will be expected to be able to work through self directed tasks from the website</a:t>
            </a:r>
          </a:p>
          <a:p>
            <a:r>
              <a:rPr lang="en-AU" sz="2000" dirty="0"/>
              <a:t>You must get used to accessing our website </a:t>
            </a:r>
            <a:r>
              <a:rPr lang="en-AU" sz="2000" dirty="0">
                <a:hlinkClick r:id="rId2"/>
              </a:rPr>
              <a:t>www.scscvcefoodtech1and2.weebly.com</a:t>
            </a:r>
            <a:endParaRPr lang="en-AU" sz="2000" dirty="0"/>
          </a:p>
          <a:p>
            <a:r>
              <a:rPr lang="en-AU" sz="2000" dirty="0"/>
              <a:t>If work is not submitted by due dates you have to accept staying afterschool on the next day (parents will be contacted) to notify them</a:t>
            </a:r>
          </a:p>
          <a:p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121549"/>
              </p:ext>
            </p:extLst>
          </p:nvPr>
        </p:nvGraphicFramePr>
        <p:xfrm>
          <a:off x="-6344" y="2492896"/>
          <a:ext cx="86828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Ravie" pitchFamily="82" charset="0"/>
              </a:rPr>
              <a:t>OUTCOME 1: KEEPING FOOD SAFE</a:t>
            </a:r>
            <a:endParaRPr lang="en-AU" sz="3000" dirty="0">
              <a:solidFill>
                <a:schemeClr val="tx2">
                  <a:lumMod val="40000"/>
                  <a:lumOff val="60000"/>
                </a:schemeClr>
              </a:solidFill>
              <a:latin typeface="Ravie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646695"/>
              </p:ext>
            </p:extLst>
          </p:nvPr>
        </p:nvGraphicFramePr>
        <p:xfrm>
          <a:off x="179512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Ravie" pitchFamily="82" charset="0"/>
              </a:rPr>
              <a:t>OUTCOME 2: Food properties and preparation</a:t>
            </a:r>
            <a:endParaRPr lang="en-AU" sz="3000" dirty="0">
              <a:solidFill>
                <a:schemeClr val="tx2">
                  <a:lumMod val="40000"/>
                  <a:lumOff val="60000"/>
                </a:schemeClr>
              </a:solidFill>
              <a:latin typeface="Ravie" pitchFamily="82" charset="0"/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5063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11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07835863"/>
              </p:ext>
            </p:extLst>
          </p:nvPr>
        </p:nvGraphicFramePr>
        <p:xfrm>
          <a:off x="179512" y="188640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2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452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FOOD AND TECHNOLOGY </vt:lpstr>
      <vt:lpstr>Expectations</vt:lpstr>
      <vt:lpstr>PowerPoint Presentation</vt:lpstr>
      <vt:lpstr>OUTCOME 1: KEEPING FOOD SAFE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TECHNOLOGY </dc:title>
  <dc:creator> </dc:creator>
  <cp:lastModifiedBy>Rachel Bride</cp:lastModifiedBy>
  <cp:revision>30</cp:revision>
  <dcterms:created xsi:type="dcterms:W3CDTF">2009-11-26T00:55:15Z</dcterms:created>
  <dcterms:modified xsi:type="dcterms:W3CDTF">2013-11-26T07:18:14Z</dcterms:modified>
</cp:coreProperties>
</file>