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1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7084-FCBA-4F72-91D0-57C07768B79F}" type="datetimeFigureOut">
              <a:rPr lang="en-AU" smtClean="0"/>
              <a:pPr/>
              <a:t>05/09/2011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A525-0B5A-4DA5-973F-577A999998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7084-FCBA-4F72-91D0-57C07768B79F}" type="datetimeFigureOut">
              <a:rPr lang="en-AU" smtClean="0"/>
              <a:pPr/>
              <a:t>05/09/2011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A525-0B5A-4DA5-973F-577A999998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7084-FCBA-4F72-91D0-57C07768B79F}" type="datetimeFigureOut">
              <a:rPr lang="en-AU" smtClean="0"/>
              <a:pPr/>
              <a:t>05/09/2011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A525-0B5A-4DA5-973F-577A999998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7084-FCBA-4F72-91D0-57C07768B79F}" type="datetimeFigureOut">
              <a:rPr lang="en-AU" smtClean="0"/>
              <a:pPr/>
              <a:t>05/09/2011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A525-0B5A-4DA5-973F-577A999998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7084-FCBA-4F72-91D0-57C07768B79F}" type="datetimeFigureOut">
              <a:rPr lang="en-AU" smtClean="0"/>
              <a:pPr/>
              <a:t>05/09/2011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A525-0B5A-4DA5-973F-577A999998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7084-FCBA-4F72-91D0-57C07768B79F}" type="datetimeFigureOut">
              <a:rPr lang="en-AU" smtClean="0"/>
              <a:pPr/>
              <a:t>05/09/2011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A525-0B5A-4DA5-973F-577A999998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7084-FCBA-4F72-91D0-57C07768B79F}" type="datetimeFigureOut">
              <a:rPr lang="en-AU" smtClean="0"/>
              <a:pPr/>
              <a:t>05/09/2011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A525-0B5A-4DA5-973F-577A999998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7084-FCBA-4F72-91D0-57C07768B79F}" type="datetimeFigureOut">
              <a:rPr lang="en-AU" smtClean="0"/>
              <a:pPr/>
              <a:t>05/09/2011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A525-0B5A-4DA5-973F-577A999998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7084-FCBA-4F72-91D0-57C07768B79F}" type="datetimeFigureOut">
              <a:rPr lang="en-AU" smtClean="0"/>
              <a:pPr/>
              <a:t>05/09/2011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A525-0B5A-4DA5-973F-577A999998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7084-FCBA-4F72-91D0-57C07768B79F}" type="datetimeFigureOut">
              <a:rPr lang="en-AU" smtClean="0"/>
              <a:pPr/>
              <a:t>05/09/2011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A525-0B5A-4DA5-973F-577A999998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7084-FCBA-4F72-91D0-57C07768B79F}" type="datetimeFigureOut">
              <a:rPr lang="en-AU" smtClean="0"/>
              <a:pPr/>
              <a:t>05/09/2011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A525-0B5A-4DA5-973F-577A999998E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77084-FCBA-4F72-91D0-57C07768B79F}" type="datetimeFigureOut">
              <a:rPr lang="en-AU" smtClean="0"/>
              <a:pPr/>
              <a:t>05/09/2011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BA525-0B5A-4DA5-973F-577A999998E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Aeration</a:t>
            </a:r>
            <a:endParaRPr lang="en-A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i="1" dirty="0" smtClean="0"/>
              <a:t>Wisk eggs - meringues</a:t>
            </a:r>
          </a:p>
          <a:p>
            <a:pPr>
              <a:buNone/>
            </a:pPr>
            <a:r>
              <a:rPr lang="en-US" dirty="0" smtClean="0"/>
              <a:t>Incorporates air into mixture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Egg whites to firm foam:</a:t>
            </a:r>
          </a:p>
          <a:p>
            <a:pPr>
              <a:buNone/>
            </a:pPr>
            <a:r>
              <a:rPr lang="en-US" dirty="0" smtClean="0"/>
              <a:t>Bowl must be clean and dry preferably not plastic.</a:t>
            </a:r>
          </a:p>
          <a:p>
            <a:pPr>
              <a:buNone/>
            </a:pPr>
            <a:r>
              <a:rPr lang="en-US" dirty="0" smtClean="0"/>
              <a:t>No egg yolk in mixture.</a:t>
            </a:r>
          </a:p>
          <a:p>
            <a:pPr>
              <a:buNone/>
            </a:pPr>
            <a:r>
              <a:rPr lang="en-US" dirty="0" smtClean="0"/>
              <a:t>At room temperature.</a:t>
            </a:r>
          </a:p>
          <a:p>
            <a:pPr>
              <a:buNone/>
            </a:pPr>
            <a:r>
              <a:rPr lang="en-US" dirty="0" smtClean="0"/>
              <a:t>When the egg white is beaten the protein present stretches and traps the air in a mesh like structure.  The egg white increases in volume and becomes a dense white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A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Coagulation</a:t>
            </a:r>
            <a:endParaRPr lang="en-A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 of change in </a:t>
            </a:r>
            <a:r>
              <a:rPr lang="en-US" dirty="0" err="1" smtClean="0"/>
              <a:t>physcial</a:t>
            </a:r>
            <a:r>
              <a:rPr lang="en-US" dirty="0" smtClean="0"/>
              <a:t> properties of eggs when cooking.</a:t>
            </a:r>
          </a:p>
          <a:p>
            <a:pPr>
              <a:buNone/>
            </a:pPr>
            <a:r>
              <a:rPr lang="en-US" dirty="0" smtClean="0"/>
              <a:t>During cooking the white of the egg sets and becomes white and opaque, the yolk becomes firm.</a:t>
            </a:r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Emulsification</a:t>
            </a:r>
            <a:endParaRPr lang="en-A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functional property of eggs.</a:t>
            </a:r>
          </a:p>
          <a:p>
            <a:pPr>
              <a:buNone/>
            </a:pPr>
            <a:r>
              <a:rPr lang="en-US" dirty="0" smtClean="0"/>
              <a:t>Eggs </a:t>
            </a:r>
            <a:r>
              <a:rPr lang="en-US" dirty="0" err="1" smtClean="0"/>
              <a:t>stabilise</a:t>
            </a:r>
            <a:r>
              <a:rPr lang="en-US" dirty="0" smtClean="0"/>
              <a:t> oil and vinegar in suspension, for example in mayonnaise.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389707" y="-1165846"/>
            <a:ext cx="6276941" cy="905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tock Photography - close-up of white &#10;eggs and one brown &#10;egg in an egg &#10;carton. fotosearch &#10;- search stock &#10;photos, pictures, &#10;images, and photo &#10;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-1928850"/>
            <a:ext cx="7429552" cy="1033677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EGGS</a:t>
            </a:r>
            <a:endParaRPr lang="en-AU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tock Photography - close-up of white &#10;eggs and one brown &#10;egg in an egg &#10;carton. fotosearch &#10;- search stock &#10;photos, pictures, &#10;images, and photo &#10;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-1928850"/>
            <a:ext cx="7429552" cy="1033677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EGGS</a:t>
            </a:r>
            <a:endParaRPr lang="en-AU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Origin</a:t>
            </a:r>
            <a:endParaRPr lang="en-A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The eggs used in food production are hens eggs and therefore of animal origin.</a:t>
            </a:r>
            <a:endParaRPr lang="en-A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Structure of an Egg</a:t>
            </a:r>
            <a:endParaRPr lang="en-A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fresh egg is ovoid in shape and has a cream or brown </a:t>
            </a:r>
            <a:r>
              <a:rPr lang="en-US" dirty="0" err="1" smtClean="0"/>
              <a:t>coloured</a:t>
            </a:r>
            <a:r>
              <a:rPr lang="en-US" dirty="0" smtClean="0"/>
              <a:t> hard shell.  The inside of the egg contains egg while or albumen and an egg yolk attached by the </a:t>
            </a:r>
            <a:r>
              <a:rPr lang="en-US" dirty="0" err="1" smtClean="0"/>
              <a:t>chalaza</a:t>
            </a:r>
            <a:r>
              <a:rPr lang="en-US" dirty="0" smtClean="0"/>
              <a:t>.  A membrane separates the white from the shell.  The fresh egg does not have a distinctive aroma.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Classification of Eggs</a:t>
            </a:r>
            <a:endParaRPr lang="en-A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488832" cy="40324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Cage Eggs - Chickens are kept in cages in a barn.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Free-range Eggs – Chickens roam free outside and have access to barn to lay eggs.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Barn-laid Eggs – Chickens roam free in Barn</a:t>
            </a:r>
            <a:endParaRPr lang="en-A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Storage conditions</a:t>
            </a:r>
            <a:endParaRPr lang="en-A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Eggs should be stored in their carton in the refrigerator.  They should be packed with the pointy end down</a:t>
            </a:r>
            <a:r>
              <a:rPr lang="en-US" dirty="0" smtClean="0"/>
              <a:t>.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Checking egg freshness</a:t>
            </a:r>
            <a:endParaRPr lang="en-A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the use by date of the egg carton.</a:t>
            </a:r>
          </a:p>
          <a:p>
            <a:r>
              <a:rPr lang="en-US" dirty="0" smtClean="0"/>
              <a:t>Place the egg in a container of water and observe whether in sinks (fresh) or floats (stale).</a:t>
            </a:r>
          </a:p>
          <a:p>
            <a:r>
              <a:rPr lang="en-US" dirty="0" smtClean="0"/>
              <a:t>Break the egg on a plate and observe the yolk and white.  A fresh egg will have a well rounded yolk and a thick layer of white.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Chemical Properties</a:t>
            </a:r>
            <a:endParaRPr lang="en-A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Very good source of protein </a:t>
            </a:r>
          </a:p>
          <a:p>
            <a:r>
              <a:rPr lang="en-US" sz="4000" dirty="0" smtClean="0"/>
              <a:t>B group vitamins, particularly B12 and vitamins A and D</a:t>
            </a:r>
          </a:p>
          <a:p>
            <a:r>
              <a:rPr lang="en-US" sz="4000" dirty="0" smtClean="0"/>
              <a:t>Minerals: iron and phosphorous</a:t>
            </a:r>
            <a:endParaRPr lang="en-A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344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EGGS</vt:lpstr>
      <vt:lpstr>EGGS</vt:lpstr>
      <vt:lpstr>Origin</vt:lpstr>
      <vt:lpstr>Structure of an Egg</vt:lpstr>
      <vt:lpstr>Classification of Eggs</vt:lpstr>
      <vt:lpstr>Storage conditions</vt:lpstr>
      <vt:lpstr>Checking egg freshness</vt:lpstr>
      <vt:lpstr>Chemical Properties</vt:lpstr>
      <vt:lpstr>Aeration</vt:lpstr>
      <vt:lpstr>Coagulation</vt:lpstr>
      <vt:lpstr>Emulsification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</cp:revision>
  <dcterms:created xsi:type="dcterms:W3CDTF">2011-05-03T23:40:04Z</dcterms:created>
  <dcterms:modified xsi:type="dcterms:W3CDTF">2011-05-09T04:51:33Z</dcterms:modified>
</cp:coreProperties>
</file>